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7" r:id="rId4"/>
  </p:sldMasterIdLst>
  <p:notesMasterIdLst>
    <p:notesMasterId r:id="rId15"/>
  </p:notesMasterIdLst>
  <p:handoutMasterIdLst>
    <p:handoutMasterId r:id="rId16"/>
  </p:handoutMasterIdLst>
  <p:sldIdLst>
    <p:sldId id="268" r:id="rId5"/>
    <p:sldId id="269" r:id="rId6"/>
    <p:sldId id="273" r:id="rId7"/>
    <p:sldId id="270" r:id="rId8"/>
    <p:sldId id="267" r:id="rId9"/>
    <p:sldId id="279" r:id="rId10"/>
    <p:sldId id="277" r:id="rId11"/>
    <p:sldId id="280" r:id="rId12"/>
    <p:sldId id="282" r:id="rId13"/>
    <p:sldId id="278" r:id="rId1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A676A0-FB83-4A42-B3C6-00C985286F03}" v="18" dt="2023-05-11T22:47:49.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35" autoAdjust="0"/>
  </p:normalViewPr>
  <p:slideViewPr>
    <p:cSldViewPr snapToGrid="0" snapToObjects="1">
      <p:cViewPr varScale="1">
        <p:scale>
          <a:sx n="97" d="100"/>
          <a:sy n="97" d="100"/>
        </p:scale>
        <p:origin x="68" y="108"/>
      </p:cViewPr>
      <p:guideLst/>
    </p:cSldViewPr>
  </p:slideViewPr>
  <p:notesTextViewPr>
    <p:cViewPr>
      <p:scale>
        <a:sx n="1" d="1"/>
        <a:sy n="1" d="1"/>
      </p:scale>
      <p:origin x="0" y="0"/>
    </p:cViewPr>
  </p:notesTextViewPr>
  <p:notesViewPr>
    <p:cSldViewPr snapToGrid="0" snapToObjects="1">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ole, Jennifer" userId="e78dcd04-6bea-4e9b-8db2-52e8a1ef67cd" providerId="ADAL" clId="{EBA676A0-FB83-4A42-B3C6-00C985286F03}"/>
    <pc:docChg chg="undo custSel addSld delSld modSld sldOrd addMainMaster delMainMaster">
      <pc:chgData name="Poole, Jennifer" userId="e78dcd04-6bea-4e9b-8db2-52e8a1ef67cd" providerId="ADAL" clId="{EBA676A0-FB83-4A42-B3C6-00C985286F03}" dt="2023-05-11T22:49:28.031" v="348" actId="27028"/>
      <pc:docMkLst>
        <pc:docMk/>
      </pc:docMkLst>
      <pc:sldChg chg="addSp delSp modSp add del mod">
        <pc:chgData name="Poole, Jennifer" userId="e78dcd04-6bea-4e9b-8db2-52e8a1ef67cd" providerId="ADAL" clId="{EBA676A0-FB83-4A42-B3C6-00C985286F03}" dt="2023-05-11T22:07:59.748" v="262" actId="2696"/>
        <pc:sldMkLst>
          <pc:docMk/>
          <pc:sldMk cId="2020895067" sldId="257"/>
        </pc:sldMkLst>
        <pc:spChg chg="del">
          <ac:chgData name="Poole, Jennifer" userId="e78dcd04-6bea-4e9b-8db2-52e8a1ef67cd" providerId="ADAL" clId="{EBA676A0-FB83-4A42-B3C6-00C985286F03}" dt="2023-05-11T21:57:02.471" v="61" actId="21"/>
          <ac:spMkLst>
            <pc:docMk/>
            <pc:sldMk cId="2020895067" sldId="257"/>
            <ac:spMk id="3" creationId="{F0D4F48A-5DBB-9868-6F9E-0D7C7E79DF5A}"/>
          </ac:spMkLst>
        </pc:spChg>
        <pc:spChg chg="add mod">
          <ac:chgData name="Poole, Jennifer" userId="e78dcd04-6bea-4e9b-8db2-52e8a1ef67cd" providerId="ADAL" clId="{EBA676A0-FB83-4A42-B3C6-00C985286F03}" dt="2023-05-11T21:57:02.471" v="61" actId="21"/>
          <ac:spMkLst>
            <pc:docMk/>
            <pc:sldMk cId="2020895067" sldId="257"/>
            <ac:spMk id="6" creationId="{C1A7B762-9FE4-7F82-4DDB-203785AB6192}"/>
          </ac:spMkLst>
        </pc:spChg>
      </pc:sldChg>
      <pc:sldChg chg="ord">
        <pc:chgData name="Poole, Jennifer" userId="e78dcd04-6bea-4e9b-8db2-52e8a1ef67cd" providerId="ADAL" clId="{EBA676A0-FB83-4A42-B3C6-00C985286F03}" dt="2023-05-11T22:24:31.713" v="271"/>
        <pc:sldMkLst>
          <pc:docMk/>
          <pc:sldMk cId="4063739934" sldId="267"/>
        </pc:sldMkLst>
      </pc:sldChg>
      <pc:sldChg chg="addSp delSp modSp mod">
        <pc:chgData name="Poole, Jennifer" userId="e78dcd04-6bea-4e9b-8db2-52e8a1ef67cd" providerId="ADAL" clId="{EBA676A0-FB83-4A42-B3C6-00C985286F03}" dt="2023-05-11T22:07:27.282" v="261" actId="403"/>
        <pc:sldMkLst>
          <pc:docMk/>
          <pc:sldMk cId="312941212" sldId="268"/>
        </pc:sldMkLst>
        <pc:spChg chg="del mod">
          <ac:chgData name="Poole, Jennifer" userId="e78dcd04-6bea-4e9b-8db2-52e8a1ef67cd" providerId="ADAL" clId="{EBA676A0-FB83-4A42-B3C6-00C985286F03}" dt="2023-05-11T21:55:32.270" v="53" actId="478"/>
          <ac:spMkLst>
            <pc:docMk/>
            <pc:sldMk cId="312941212" sldId="268"/>
            <ac:spMk id="2" creationId="{F266081D-517B-5D43-A7B4-E67DDEDC0B31}"/>
          </ac:spMkLst>
        </pc:spChg>
        <pc:spChg chg="del mod">
          <ac:chgData name="Poole, Jennifer" userId="e78dcd04-6bea-4e9b-8db2-52e8a1ef67cd" providerId="ADAL" clId="{EBA676A0-FB83-4A42-B3C6-00C985286F03}" dt="2023-05-11T21:55:56.844" v="59" actId="478"/>
          <ac:spMkLst>
            <pc:docMk/>
            <pc:sldMk cId="312941212" sldId="268"/>
            <ac:spMk id="3" creationId="{DBEA7C8C-0565-3F50-5E90-8405C36FFD95}"/>
          </ac:spMkLst>
        </pc:spChg>
        <pc:spChg chg="add del mod">
          <ac:chgData name="Poole, Jennifer" userId="e78dcd04-6bea-4e9b-8db2-52e8a1ef67cd" providerId="ADAL" clId="{EBA676A0-FB83-4A42-B3C6-00C985286F03}" dt="2023-05-11T21:57:41.418" v="63"/>
          <ac:spMkLst>
            <pc:docMk/>
            <pc:sldMk cId="312941212" sldId="268"/>
            <ac:spMk id="7" creationId="{A077E352-030C-4069-8D7A-B802A3575FB6}"/>
          </ac:spMkLst>
        </pc:spChg>
        <pc:spChg chg="add mod">
          <ac:chgData name="Poole, Jennifer" userId="e78dcd04-6bea-4e9b-8db2-52e8a1ef67cd" providerId="ADAL" clId="{EBA676A0-FB83-4A42-B3C6-00C985286F03}" dt="2023-05-11T22:07:27.282" v="261" actId="403"/>
          <ac:spMkLst>
            <pc:docMk/>
            <pc:sldMk cId="312941212" sldId="268"/>
            <ac:spMk id="9" creationId="{3B622031-C9EB-960E-AA9C-675C06FAE8F0}"/>
          </ac:spMkLst>
        </pc:spChg>
        <pc:spChg chg="add mod">
          <ac:chgData name="Poole, Jennifer" userId="e78dcd04-6bea-4e9b-8db2-52e8a1ef67cd" providerId="ADAL" clId="{EBA676A0-FB83-4A42-B3C6-00C985286F03}" dt="2023-05-11T22:06:33.187" v="174" actId="1076"/>
          <ac:spMkLst>
            <pc:docMk/>
            <pc:sldMk cId="312941212" sldId="268"/>
            <ac:spMk id="12" creationId="{46428132-8159-BD28-BAF4-C322929EC654}"/>
          </ac:spMkLst>
        </pc:spChg>
        <pc:picChg chg="add del mod">
          <ac:chgData name="Poole, Jennifer" userId="e78dcd04-6bea-4e9b-8db2-52e8a1ef67cd" providerId="ADAL" clId="{EBA676A0-FB83-4A42-B3C6-00C985286F03}" dt="2023-05-11T21:57:46.610" v="65" actId="1076"/>
          <ac:picMkLst>
            <pc:docMk/>
            <pc:sldMk cId="312941212" sldId="268"/>
            <ac:picMk id="5" creationId="{1A23FE0C-9A67-334E-9B7F-83AA9CF636A8}"/>
          </ac:picMkLst>
        </pc:picChg>
        <pc:picChg chg="del">
          <ac:chgData name="Poole, Jennifer" userId="e78dcd04-6bea-4e9b-8db2-52e8a1ef67cd" providerId="ADAL" clId="{EBA676A0-FB83-4A42-B3C6-00C985286F03}" dt="2023-05-11T21:55:35.187" v="54" actId="478"/>
          <ac:picMkLst>
            <pc:docMk/>
            <pc:sldMk cId="312941212" sldId="268"/>
            <ac:picMk id="6" creationId="{799397C7-A2E5-6633-059C-61B74FCD8064}"/>
          </ac:picMkLst>
        </pc:picChg>
        <pc:picChg chg="add del">
          <ac:chgData name="Poole, Jennifer" userId="e78dcd04-6bea-4e9b-8db2-52e8a1ef67cd" providerId="ADAL" clId="{EBA676A0-FB83-4A42-B3C6-00C985286F03}" dt="2023-05-11T21:58:01.229" v="67" actId="21"/>
          <ac:picMkLst>
            <pc:docMk/>
            <pc:sldMk cId="312941212" sldId="268"/>
            <ac:picMk id="8" creationId="{FA6F0435-4D37-256F-EC6B-4F307937BB1E}"/>
          </ac:picMkLst>
        </pc:picChg>
        <pc:picChg chg="add del mod">
          <ac:chgData name="Poole, Jennifer" userId="e78dcd04-6bea-4e9b-8db2-52e8a1ef67cd" providerId="ADAL" clId="{EBA676A0-FB83-4A42-B3C6-00C985286F03}" dt="2023-05-11T21:58:32.815" v="69" actId="478"/>
          <ac:picMkLst>
            <pc:docMk/>
            <pc:sldMk cId="312941212" sldId="268"/>
            <ac:picMk id="10" creationId="{9DFC77F6-DAED-E3BA-2392-6C1A3649A1E0}"/>
          </ac:picMkLst>
        </pc:picChg>
        <pc:picChg chg="add del mod">
          <ac:chgData name="Poole, Jennifer" userId="e78dcd04-6bea-4e9b-8db2-52e8a1ef67cd" providerId="ADAL" clId="{EBA676A0-FB83-4A42-B3C6-00C985286F03}" dt="2023-05-11T21:58:39.061" v="71" actId="478"/>
          <ac:picMkLst>
            <pc:docMk/>
            <pc:sldMk cId="312941212" sldId="268"/>
            <ac:picMk id="11" creationId="{834820C9-E6E4-F011-A125-B0340D2089F1}"/>
          </ac:picMkLst>
        </pc:picChg>
        <pc:picChg chg="add del mod">
          <ac:chgData name="Poole, Jennifer" userId="e78dcd04-6bea-4e9b-8db2-52e8a1ef67cd" providerId="ADAL" clId="{EBA676A0-FB83-4A42-B3C6-00C985286F03}" dt="2023-05-11T21:59:14.846" v="74"/>
          <ac:picMkLst>
            <pc:docMk/>
            <pc:sldMk cId="312941212" sldId="268"/>
            <ac:picMk id="13" creationId="{4175D73F-9725-65AF-E556-0A97A06783D5}"/>
          </ac:picMkLst>
        </pc:picChg>
      </pc:sldChg>
      <pc:sldChg chg="ord">
        <pc:chgData name="Poole, Jennifer" userId="e78dcd04-6bea-4e9b-8db2-52e8a1ef67cd" providerId="ADAL" clId="{EBA676A0-FB83-4A42-B3C6-00C985286F03}" dt="2023-05-11T22:22:22.537" v="264"/>
        <pc:sldMkLst>
          <pc:docMk/>
          <pc:sldMk cId="1496850848" sldId="269"/>
        </pc:sldMkLst>
      </pc:sldChg>
      <pc:sldChg chg="ord">
        <pc:chgData name="Poole, Jennifer" userId="e78dcd04-6bea-4e9b-8db2-52e8a1ef67cd" providerId="ADAL" clId="{EBA676A0-FB83-4A42-B3C6-00C985286F03}" dt="2023-05-11T22:24:08.731" v="269"/>
        <pc:sldMkLst>
          <pc:docMk/>
          <pc:sldMk cId="2163993292" sldId="270"/>
        </pc:sldMkLst>
      </pc:sldChg>
      <pc:sldChg chg="del">
        <pc:chgData name="Poole, Jennifer" userId="e78dcd04-6bea-4e9b-8db2-52e8a1ef67cd" providerId="ADAL" clId="{EBA676A0-FB83-4A42-B3C6-00C985286F03}" dt="2023-05-11T22:25:28.173" v="275" actId="2696"/>
        <pc:sldMkLst>
          <pc:docMk/>
          <pc:sldMk cId="2545351299" sldId="271"/>
        </pc:sldMkLst>
      </pc:sldChg>
      <pc:sldChg chg="del">
        <pc:chgData name="Poole, Jennifer" userId="e78dcd04-6bea-4e9b-8db2-52e8a1ef67cd" providerId="ADAL" clId="{EBA676A0-FB83-4A42-B3C6-00C985286F03}" dt="2023-05-11T22:25:15.870" v="273" actId="2696"/>
        <pc:sldMkLst>
          <pc:docMk/>
          <pc:sldMk cId="3146785698" sldId="272"/>
        </pc:sldMkLst>
      </pc:sldChg>
      <pc:sldChg chg="ord">
        <pc:chgData name="Poole, Jennifer" userId="e78dcd04-6bea-4e9b-8db2-52e8a1ef67cd" providerId="ADAL" clId="{EBA676A0-FB83-4A42-B3C6-00C985286F03}" dt="2023-05-11T22:23:28.499" v="266"/>
        <pc:sldMkLst>
          <pc:docMk/>
          <pc:sldMk cId="3898847594" sldId="273"/>
        </pc:sldMkLst>
      </pc:sldChg>
      <pc:sldChg chg="del">
        <pc:chgData name="Poole, Jennifer" userId="e78dcd04-6bea-4e9b-8db2-52e8a1ef67cd" providerId="ADAL" clId="{EBA676A0-FB83-4A42-B3C6-00C985286F03}" dt="2023-05-11T22:25:38.560" v="277" actId="2696"/>
        <pc:sldMkLst>
          <pc:docMk/>
          <pc:sldMk cId="3038617266" sldId="274"/>
        </pc:sldMkLst>
      </pc:sldChg>
      <pc:sldChg chg="del">
        <pc:chgData name="Poole, Jennifer" userId="e78dcd04-6bea-4e9b-8db2-52e8a1ef67cd" providerId="ADAL" clId="{EBA676A0-FB83-4A42-B3C6-00C985286F03}" dt="2023-05-11T22:25:19.289" v="274" actId="2696"/>
        <pc:sldMkLst>
          <pc:docMk/>
          <pc:sldMk cId="1085065308" sldId="275"/>
        </pc:sldMkLst>
      </pc:sldChg>
      <pc:sldChg chg="del">
        <pc:chgData name="Poole, Jennifer" userId="e78dcd04-6bea-4e9b-8db2-52e8a1ef67cd" providerId="ADAL" clId="{EBA676A0-FB83-4A42-B3C6-00C985286F03}" dt="2023-05-11T22:23:37.085" v="267" actId="2696"/>
        <pc:sldMkLst>
          <pc:docMk/>
          <pc:sldMk cId="1865700782" sldId="276"/>
        </pc:sldMkLst>
      </pc:sldChg>
      <pc:sldChg chg="addSp delSp modSp new mod ord setBg modAnim">
        <pc:chgData name="Poole, Jennifer" userId="e78dcd04-6bea-4e9b-8db2-52e8a1ef67cd" providerId="ADAL" clId="{EBA676A0-FB83-4A42-B3C6-00C985286F03}" dt="2023-05-11T22:37:54.357" v="310"/>
        <pc:sldMkLst>
          <pc:docMk/>
          <pc:sldMk cId="1727678315" sldId="279"/>
        </pc:sldMkLst>
        <pc:spChg chg="add mod">
          <ac:chgData name="Poole, Jennifer" userId="e78dcd04-6bea-4e9b-8db2-52e8a1ef67cd" providerId="ADAL" clId="{EBA676A0-FB83-4A42-B3C6-00C985286F03}" dt="2023-05-11T22:37:09.459" v="305" actId="1076"/>
          <ac:spMkLst>
            <pc:docMk/>
            <pc:sldMk cId="1727678315" sldId="279"/>
            <ac:spMk id="5" creationId="{E6F57B0B-A56D-85F2-FD5B-E86E8E9F35E6}"/>
          </ac:spMkLst>
        </pc:spChg>
        <pc:spChg chg="add">
          <ac:chgData name="Poole, Jennifer" userId="e78dcd04-6bea-4e9b-8db2-52e8a1ef67cd" providerId="ADAL" clId="{EBA676A0-FB83-4A42-B3C6-00C985286F03}" dt="2023-05-11T22:32:00.182" v="280" actId="26606"/>
          <ac:spMkLst>
            <pc:docMk/>
            <pc:sldMk cId="1727678315" sldId="279"/>
            <ac:spMk id="7" creationId="{7E1C44A2-4B37-4B14-B90B-368A88D05E69}"/>
          </ac:spMkLst>
        </pc:spChg>
        <pc:spChg chg="add mod">
          <ac:chgData name="Poole, Jennifer" userId="e78dcd04-6bea-4e9b-8db2-52e8a1ef67cd" providerId="ADAL" clId="{EBA676A0-FB83-4A42-B3C6-00C985286F03}" dt="2023-05-11T22:36:59.856" v="302" actId="14100"/>
          <ac:spMkLst>
            <pc:docMk/>
            <pc:sldMk cId="1727678315" sldId="279"/>
            <ac:spMk id="8" creationId="{4B83CE0B-4094-B3EF-A265-9B09560C009A}"/>
          </ac:spMkLst>
        </pc:spChg>
        <pc:picChg chg="add del mod">
          <ac:chgData name="Poole, Jennifer" userId="e78dcd04-6bea-4e9b-8db2-52e8a1ef67cd" providerId="ADAL" clId="{EBA676A0-FB83-4A42-B3C6-00C985286F03}" dt="2023-05-11T22:32:43.021" v="282" actId="478"/>
          <ac:picMkLst>
            <pc:docMk/>
            <pc:sldMk cId="1727678315" sldId="279"/>
            <ac:picMk id="2" creationId="{D1A03FE0-152E-AF0E-AA35-71817FA70778}"/>
          </ac:picMkLst>
        </pc:picChg>
        <pc:picChg chg="add mod">
          <ac:chgData name="Poole, Jennifer" userId="e78dcd04-6bea-4e9b-8db2-52e8a1ef67cd" providerId="ADAL" clId="{EBA676A0-FB83-4A42-B3C6-00C985286F03}" dt="2023-05-11T22:37:03.557" v="304" actId="1076"/>
          <ac:picMkLst>
            <pc:docMk/>
            <pc:sldMk cId="1727678315" sldId="279"/>
            <ac:picMk id="3" creationId="{B5682052-E801-3819-4F8A-47FC7F474FF7}"/>
          </ac:picMkLst>
        </pc:picChg>
        <pc:picChg chg="add del mod">
          <ac:chgData name="Poole, Jennifer" userId="e78dcd04-6bea-4e9b-8db2-52e8a1ef67cd" providerId="ADAL" clId="{EBA676A0-FB83-4A42-B3C6-00C985286F03}" dt="2023-05-11T22:36:49.340" v="300" actId="478"/>
          <ac:picMkLst>
            <pc:docMk/>
            <pc:sldMk cId="1727678315" sldId="279"/>
            <ac:picMk id="4" creationId="{1221EE31-E2EC-7AE9-6509-B068BDBCF196}"/>
          </ac:picMkLst>
        </pc:picChg>
        <pc:picChg chg="add mod">
          <ac:chgData name="Poole, Jennifer" userId="e78dcd04-6bea-4e9b-8db2-52e8a1ef67cd" providerId="ADAL" clId="{EBA676A0-FB83-4A42-B3C6-00C985286F03}" dt="2023-05-11T22:37:01.741" v="303" actId="1076"/>
          <ac:picMkLst>
            <pc:docMk/>
            <pc:sldMk cId="1727678315" sldId="279"/>
            <ac:picMk id="9" creationId="{8468D6D1-9397-5482-50B5-4AC3A030E317}"/>
          </ac:picMkLst>
        </pc:picChg>
      </pc:sldChg>
      <pc:sldChg chg="del">
        <pc:chgData name="Poole, Jennifer" userId="e78dcd04-6bea-4e9b-8db2-52e8a1ef67cd" providerId="ADAL" clId="{EBA676A0-FB83-4A42-B3C6-00C985286F03}" dt="2023-05-11T22:25:11.399" v="272" actId="2696"/>
        <pc:sldMkLst>
          <pc:docMk/>
          <pc:sldMk cId="4102692294" sldId="279"/>
        </pc:sldMkLst>
      </pc:sldChg>
      <pc:sldChg chg="addSp modSp add mod ord setBg">
        <pc:chgData name="Poole, Jennifer" userId="e78dcd04-6bea-4e9b-8db2-52e8a1ef67cd" providerId="ADAL" clId="{EBA676A0-FB83-4A42-B3C6-00C985286F03}" dt="2023-05-11T22:41:24.699" v="333" actId="20577"/>
        <pc:sldMkLst>
          <pc:docMk/>
          <pc:sldMk cId="1655970903" sldId="280"/>
        </pc:sldMkLst>
        <pc:spChg chg="mod">
          <ac:chgData name="Poole, Jennifer" userId="e78dcd04-6bea-4e9b-8db2-52e8a1ef67cd" providerId="ADAL" clId="{EBA676A0-FB83-4A42-B3C6-00C985286F03}" dt="2023-05-11T22:41:24.699" v="333" actId="20577"/>
          <ac:spMkLst>
            <pc:docMk/>
            <pc:sldMk cId="1655970903" sldId="280"/>
            <ac:spMk id="2" creationId="{F266081D-517B-5D43-A7B4-E67DDEDC0B31}"/>
          </ac:spMkLst>
        </pc:spChg>
        <pc:picChg chg="add mod">
          <ac:chgData name="Poole, Jennifer" userId="e78dcd04-6bea-4e9b-8db2-52e8a1ef67cd" providerId="ADAL" clId="{EBA676A0-FB83-4A42-B3C6-00C985286F03}" dt="2023-05-11T22:41:02.753" v="329" actId="14100"/>
          <ac:picMkLst>
            <pc:docMk/>
            <pc:sldMk cId="1655970903" sldId="280"/>
            <ac:picMk id="3" creationId="{B74B19FA-BC3E-6219-34C7-1FBDBFA4D1A4}"/>
          </ac:picMkLst>
        </pc:picChg>
      </pc:sldChg>
      <pc:sldChg chg="delSp add del mod delAnim">
        <pc:chgData name="Poole, Jennifer" userId="e78dcd04-6bea-4e9b-8db2-52e8a1ef67cd" providerId="ADAL" clId="{EBA676A0-FB83-4A42-B3C6-00C985286F03}" dt="2023-05-11T22:37:15.367" v="306" actId="2696"/>
        <pc:sldMkLst>
          <pc:docMk/>
          <pc:sldMk cId="3287864686" sldId="280"/>
        </pc:sldMkLst>
        <pc:picChg chg="del">
          <ac:chgData name="Poole, Jennifer" userId="e78dcd04-6bea-4e9b-8db2-52e8a1ef67cd" providerId="ADAL" clId="{EBA676A0-FB83-4A42-B3C6-00C985286F03}" dt="2023-05-11T22:36:33.545" v="298" actId="21"/>
          <ac:picMkLst>
            <pc:docMk/>
            <pc:sldMk cId="3287864686" sldId="280"/>
            <ac:picMk id="13" creationId="{20352C1B-A725-1C5C-EB45-6D3A374C1B55}"/>
          </ac:picMkLst>
        </pc:picChg>
      </pc:sldChg>
      <pc:sldChg chg="del">
        <pc:chgData name="Poole, Jennifer" userId="e78dcd04-6bea-4e9b-8db2-52e8a1ef67cd" providerId="ADAL" clId="{EBA676A0-FB83-4A42-B3C6-00C985286F03}" dt="2023-05-11T22:25:31.104" v="276" actId="2696"/>
        <pc:sldMkLst>
          <pc:docMk/>
          <pc:sldMk cId="3791447467" sldId="280"/>
        </pc:sldMkLst>
      </pc:sldChg>
      <pc:sldChg chg="add del">
        <pc:chgData name="Poole, Jennifer" userId="e78dcd04-6bea-4e9b-8db2-52e8a1ef67cd" providerId="ADAL" clId="{EBA676A0-FB83-4A42-B3C6-00C985286F03}" dt="2023-05-11T22:34:33.683" v="287" actId="27028"/>
        <pc:sldMkLst>
          <pc:docMk/>
          <pc:sldMk cId="382576484" sldId="281"/>
        </pc:sldMkLst>
      </pc:sldChg>
      <pc:sldChg chg="add del ord">
        <pc:chgData name="Poole, Jennifer" userId="e78dcd04-6bea-4e9b-8db2-52e8a1ef67cd" providerId="ADAL" clId="{EBA676A0-FB83-4A42-B3C6-00C985286F03}" dt="2023-05-11T22:48:22.105" v="345" actId="47"/>
        <pc:sldMkLst>
          <pc:docMk/>
          <pc:sldMk cId="1458212787" sldId="281"/>
        </pc:sldMkLst>
      </pc:sldChg>
      <pc:sldChg chg="add del">
        <pc:chgData name="Poole, Jennifer" userId="e78dcd04-6bea-4e9b-8db2-52e8a1ef67cd" providerId="ADAL" clId="{EBA676A0-FB83-4A42-B3C6-00C985286F03}" dt="2023-05-11T22:41:47.975" v="334" actId="47"/>
        <pc:sldMkLst>
          <pc:docMk/>
          <pc:sldMk cId="2589914483" sldId="281"/>
        </pc:sldMkLst>
      </pc:sldChg>
      <pc:sldChg chg="addSp modSp new mod ord">
        <pc:chgData name="Poole, Jennifer" userId="e78dcd04-6bea-4e9b-8db2-52e8a1ef67cd" providerId="ADAL" clId="{EBA676A0-FB83-4A42-B3C6-00C985286F03}" dt="2023-05-11T22:47:58.934" v="344" actId="14100"/>
        <pc:sldMkLst>
          <pc:docMk/>
          <pc:sldMk cId="4033535088" sldId="282"/>
        </pc:sldMkLst>
        <pc:graphicFrameChg chg="add mod modGraphic">
          <ac:chgData name="Poole, Jennifer" userId="e78dcd04-6bea-4e9b-8db2-52e8a1ef67cd" providerId="ADAL" clId="{EBA676A0-FB83-4A42-B3C6-00C985286F03}" dt="2023-05-11T22:47:58.934" v="344" actId="14100"/>
          <ac:graphicFrameMkLst>
            <pc:docMk/>
            <pc:sldMk cId="4033535088" sldId="282"/>
            <ac:graphicFrameMk id="2" creationId="{44F8446A-D45E-C7DD-7FF9-C04B6048CD7E}"/>
          </ac:graphicFrameMkLst>
        </pc:graphicFrameChg>
      </pc:sldChg>
      <pc:sldChg chg="add del">
        <pc:chgData name="Poole, Jennifer" userId="e78dcd04-6bea-4e9b-8db2-52e8a1ef67cd" providerId="ADAL" clId="{EBA676A0-FB83-4A42-B3C6-00C985286F03}" dt="2023-05-11T22:49:28.031" v="348" actId="27028"/>
        <pc:sldMkLst>
          <pc:docMk/>
          <pc:sldMk cId="3127797375" sldId="283"/>
        </pc:sldMkLst>
      </pc:sldChg>
      <pc:sldMasterChg chg="add del addSldLayout delSldLayout">
        <pc:chgData name="Poole, Jennifer" userId="e78dcd04-6bea-4e9b-8db2-52e8a1ef67cd" providerId="ADAL" clId="{EBA676A0-FB83-4A42-B3C6-00C985286F03}" dt="2023-05-11T22:49:28.031" v="348" actId="27028"/>
        <pc:sldMasterMkLst>
          <pc:docMk/>
          <pc:sldMasterMk cId="1826151817" sldId="2147483660"/>
        </pc:sldMasterMkLst>
        <pc:sldLayoutChg chg="add del">
          <pc:chgData name="Poole, Jennifer" userId="e78dcd04-6bea-4e9b-8db2-52e8a1ef67cd" providerId="ADAL" clId="{EBA676A0-FB83-4A42-B3C6-00C985286F03}" dt="2023-05-11T22:34:33.683" v="287" actId="27028"/>
          <pc:sldLayoutMkLst>
            <pc:docMk/>
            <pc:sldMasterMk cId="1826151817" sldId="2147483660"/>
            <pc:sldLayoutMk cId="4206490782" sldId="2147483674"/>
          </pc:sldLayoutMkLst>
        </pc:sldLayoutChg>
        <pc:sldLayoutChg chg="add del">
          <pc:chgData name="Poole, Jennifer" userId="e78dcd04-6bea-4e9b-8db2-52e8a1ef67cd" providerId="ADAL" clId="{EBA676A0-FB83-4A42-B3C6-00C985286F03}" dt="2023-05-11T22:48:22.105" v="345" actId="47"/>
          <pc:sldLayoutMkLst>
            <pc:docMk/>
            <pc:sldMasterMk cId="1826151817" sldId="2147483660"/>
            <pc:sldLayoutMk cId="949685359" sldId="2147483675"/>
          </pc:sldLayoutMkLst>
        </pc:sldLayoutChg>
        <pc:sldLayoutChg chg="add del">
          <pc:chgData name="Poole, Jennifer" userId="e78dcd04-6bea-4e9b-8db2-52e8a1ef67cd" providerId="ADAL" clId="{EBA676A0-FB83-4A42-B3C6-00C985286F03}" dt="2023-05-11T22:49:28.031" v="348" actId="27028"/>
          <pc:sldLayoutMkLst>
            <pc:docMk/>
            <pc:sldMasterMk cId="1826151817" sldId="2147483660"/>
            <pc:sldLayoutMk cId="2392714438" sldId="2147483677"/>
          </pc:sldLayoutMkLst>
        </pc:sldLayoutChg>
      </pc:sldMasterChg>
      <pc:sldMasterChg chg="addSldLayout delSldLayout">
        <pc:chgData name="Poole, Jennifer" userId="e78dcd04-6bea-4e9b-8db2-52e8a1ef67cd" providerId="ADAL" clId="{EBA676A0-FB83-4A42-B3C6-00C985286F03}" dt="2023-05-11T22:34:15.617" v="283" actId="27028"/>
        <pc:sldMasterMkLst>
          <pc:docMk/>
          <pc:sldMasterMk cId="60952317" sldId="2147483767"/>
        </pc:sldMasterMkLst>
        <pc:sldLayoutChg chg="add">
          <pc:chgData name="Poole, Jennifer" userId="e78dcd04-6bea-4e9b-8db2-52e8a1ef67cd" providerId="ADAL" clId="{EBA676A0-FB83-4A42-B3C6-00C985286F03}" dt="2023-05-11T22:34:15.617" v="283" actId="27028"/>
          <pc:sldLayoutMkLst>
            <pc:docMk/>
            <pc:sldMasterMk cId="60952317" sldId="2147483767"/>
            <pc:sldLayoutMk cId="1244881941" sldId="2147483784"/>
          </pc:sldLayoutMkLst>
        </pc:sldLayoutChg>
        <pc:sldLayoutChg chg="del">
          <pc:chgData name="Poole, Jennifer" userId="e78dcd04-6bea-4e9b-8db2-52e8a1ef67cd" providerId="ADAL" clId="{EBA676A0-FB83-4A42-B3C6-00C985286F03}" dt="2023-05-11T22:07:59.748" v="262" actId="2696"/>
          <pc:sldLayoutMkLst>
            <pc:docMk/>
            <pc:sldMasterMk cId="60952317" sldId="2147483767"/>
            <pc:sldLayoutMk cId="1660358728" sldId="214748378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08/layout/LinedList" loCatId="cycle" qsTypeId="urn:microsoft.com/office/officeart/2005/8/quickstyle/simple5" qsCatId="simple" csTypeId="urn:microsoft.com/office/officeart/2005/8/colors/colorful5" csCatId="colorful" phldr="1"/>
      <dgm:spPr/>
      <dgm:t>
        <a:bodyPr/>
        <a:lstStyle/>
        <a:p>
          <a:endParaRPr lang="en-US"/>
        </a:p>
      </dgm:t>
    </dgm:pt>
    <dgm:pt modelId="{AAC263CB-8256-4B03-92FE-1622698FB3E9}">
      <dgm:prSet custT="1"/>
      <dgm:spPr/>
      <dgm:t>
        <a:bodyPr anchor="ctr"/>
        <a:lstStyle/>
        <a:p>
          <a:r>
            <a:rPr lang="en-US" sz="7200" b="0" dirty="0"/>
            <a:t>Are you </a:t>
          </a:r>
        </a:p>
      </dgm:t>
    </dgm:pt>
    <dgm:pt modelId="{0BEED663-FC38-4EAD-940F-4C475D2C87DB}" type="parTrans" cxnId="{C5E94186-9CB6-4C42-92B3-C546CC53A7B9}">
      <dgm:prSet/>
      <dgm:spPr/>
      <dgm:t>
        <a:bodyPr/>
        <a:lstStyle/>
        <a:p>
          <a:endParaRPr lang="en-US" sz="700"/>
        </a:p>
      </dgm:t>
    </dgm:pt>
    <dgm:pt modelId="{808B76D0-8EC7-469A-93AC-7A6017188A9D}" type="sibTrans" cxnId="{C5E94186-9CB6-4C42-92B3-C546CC53A7B9}">
      <dgm:prSet phldrT="1"/>
      <dgm:spPr/>
      <dgm:t>
        <a:bodyPr/>
        <a:lstStyle/>
        <a:p>
          <a:endParaRPr lang="en-US"/>
        </a:p>
      </dgm:t>
    </dgm:pt>
    <dgm:pt modelId="{4E8D2E69-0173-4BD3-B96A-7A9C5DD12B47}">
      <dgm:prSet custT="1"/>
      <dgm:spPr/>
      <dgm:t>
        <a:bodyPr anchor="ctr"/>
        <a:lstStyle/>
        <a:p>
          <a:r>
            <a:rPr lang="en-US" sz="7200" dirty="0"/>
            <a:t>A Good </a:t>
          </a:r>
        </a:p>
      </dgm:t>
    </dgm:pt>
    <dgm:pt modelId="{B954BF22-E3B3-4A1C-802E-590228BE2D9C}" type="parTrans" cxnId="{0F866C41-EB5F-47BD-A2CD-A58671F15B67}">
      <dgm:prSet/>
      <dgm:spPr/>
      <dgm:t>
        <a:bodyPr/>
        <a:lstStyle/>
        <a:p>
          <a:endParaRPr lang="en-US" sz="700"/>
        </a:p>
      </dgm:t>
    </dgm:pt>
    <dgm:pt modelId="{FEF1E80E-8A9E-4B0A-817C-2A4CFDCF3FB2}" type="sibTrans" cxnId="{0F866C41-EB5F-47BD-A2CD-A58671F15B67}">
      <dgm:prSet phldrT="2"/>
      <dgm:spPr/>
      <dgm:t>
        <a:bodyPr/>
        <a:lstStyle/>
        <a:p>
          <a:endParaRPr lang="en-US"/>
        </a:p>
      </dgm:t>
    </dgm:pt>
    <dgm:pt modelId="{93A6A030-ABAB-4EFA-B539-0FDB3E07C1EF}">
      <dgm:prSet custT="1"/>
      <dgm:spPr/>
      <dgm:t>
        <a:bodyPr anchor="ctr"/>
        <a:lstStyle/>
        <a:p>
          <a:r>
            <a:rPr lang="en-US" sz="7200" dirty="0"/>
            <a:t>Listener?</a:t>
          </a:r>
        </a:p>
      </dgm:t>
    </dgm:pt>
    <dgm:pt modelId="{3D674B97-6DC6-4A12-85BA-0976D3064237}" type="parTrans" cxnId="{4B40C8DC-6B57-4F5B-8440-7241C649700B}">
      <dgm:prSet/>
      <dgm:spPr/>
      <dgm:t>
        <a:bodyPr/>
        <a:lstStyle/>
        <a:p>
          <a:endParaRPr lang="en-US" sz="700"/>
        </a:p>
      </dgm:t>
    </dgm:pt>
    <dgm:pt modelId="{BFE0749E-E343-4A6F-BD09-2810EE6B4BD7}" type="sibTrans" cxnId="{4B40C8DC-6B57-4F5B-8440-7241C649700B}">
      <dgm:prSet phldrT="3"/>
      <dgm:spPr/>
      <dgm:t>
        <a:bodyPr/>
        <a:lstStyle/>
        <a:p>
          <a:endParaRPr lang="en-US"/>
        </a:p>
      </dgm:t>
    </dgm:pt>
    <dgm:pt modelId="{A9CD0941-3C3E-4A00-89D7-62C225DEB346}" type="pres">
      <dgm:prSet presAssocID="{D4503D04-C97E-4622-AE07-D0307CB3B4CA}" presName="vert0" presStyleCnt="0">
        <dgm:presLayoutVars>
          <dgm:dir/>
          <dgm:animOne val="branch"/>
          <dgm:animLvl val="lvl"/>
        </dgm:presLayoutVars>
      </dgm:prSet>
      <dgm:spPr/>
    </dgm:pt>
    <dgm:pt modelId="{CD18848A-FDFB-4307-80FB-0768E51D2CDE}" type="pres">
      <dgm:prSet presAssocID="{AAC263CB-8256-4B03-92FE-1622698FB3E9}" presName="thickLine" presStyleLbl="alignNode1" presStyleIdx="0" presStyleCnt="3" custLinFactNeighborX="2760" custLinFactNeighborY="-17560"/>
      <dgm:spPr/>
    </dgm:pt>
    <dgm:pt modelId="{8BCCC09F-6FD6-4A4E-8D44-18C8D8197157}" type="pres">
      <dgm:prSet presAssocID="{AAC263CB-8256-4B03-92FE-1622698FB3E9}" presName="horz1" presStyleCnt="0"/>
      <dgm:spPr/>
    </dgm:pt>
    <dgm:pt modelId="{497F4819-AF99-4EDA-B028-0EBA77276895}" type="pres">
      <dgm:prSet presAssocID="{AAC263CB-8256-4B03-92FE-1622698FB3E9}" presName="tx1" presStyleLbl="revTx" presStyleIdx="0" presStyleCnt="3"/>
      <dgm:spPr/>
    </dgm:pt>
    <dgm:pt modelId="{D0CCFF7A-3090-4903-A2BE-E3FB4819B116}" type="pres">
      <dgm:prSet presAssocID="{AAC263CB-8256-4B03-92FE-1622698FB3E9}" presName="vert1" presStyleCnt="0"/>
      <dgm:spPr/>
    </dgm:pt>
    <dgm:pt modelId="{C3DBDCAD-91DD-4D60-993D-3559C01BCC2E}" type="pres">
      <dgm:prSet presAssocID="{4E8D2E69-0173-4BD3-B96A-7A9C5DD12B47}" presName="thickLine" presStyleLbl="alignNode1" presStyleIdx="1" presStyleCnt="3"/>
      <dgm:spPr/>
    </dgm:pt>
    <dgm:pt modelId="{E022FC18-5B5B-47EA-9AD3-05909B96AC37}" type="pres">
      <dgm:prSet presAssocID="{4E8D2E69-0173-4BD3-B96A-7A9C5DD12B47}" presName="horz1" presStyleCnt="0"/>
      <dgm:spPr/>
    </dgm:pt>
    <dgm:pt modelId="{6B428E74-A05D-45A5-AE4A-8BAEA089CC42}" type="pres">
      <dgm:prSet presAssocID="{4E8D2E69-0173-4BD3-B96A-7A9C5DD12B47}" presName="tx1" presStyleLbl="revTx" presStyleIdx="1" presStyleCnt="3"/>
      <dgm:spPr/>
    </dgm:pt>
    <dgm:pt modelId="{9A5584FD-2412-4C3D-AFCE-B1DD30FAFB01}" type="pres">
      <dgm:prSet presAssocID="{4E8D2E69-0173-4BD3-B96A-7A9C5DD12B47}" presName="vert1" presStyleCnt="0"/>
      <dgm:spPr/>
    </dgm:pt>
    <dgm:pt modelId="{3FBDD7AF-D7F9-4A4C-B0D1-3C817305837E}" type="pres">
      <dgm:prSet presAssocID="{93A6A030-ABAB-4EFA-B539-0FDB3E07C1EF}" presName="thickLine" presStyleLbl="alignNode1" presStyleIdx="2" presStyleCnt="3"/>
      <dgm:spPr/>
    </dgm:pt>
    <dgm:pt modelId="{002C1672-7280-49C7-940A-DDF14BD6F9BE}" type="pres">
      <dgm:prSet presAssocID="{93A6A030-ABAB-4EFA-B539-0FDB3E07C1EF}" presName="horz1" presStyleCnt="0"/>
      <dgm:spPr/>
    </dgm:pt>
    <dgm:pt modelId="{085C8EF6-7601-465D-9A86-69D8077D3582}" type="pres">
      <dgm:prSet presAssocID="{93A6A030-ABAB-4EFA-B539-0FDB3E07C1EF}" presName="tx1" presStyleLbl="revTx" presStyleIdx="2" presStyleCnt="3"/>
      <dgm:spPr/>
    </dgm:pt>
    <dgm:pt modelId="{47CE49DA-1E9A-46F9-8D9D-382DAD1DD40F}" type="pres">
      <dgm:prSet presAssocID="{93A6A030-ABAB-4EFA-B539-0FDB3E07C1EF}" presName="vert1" presStyleCnt="0"/>
      <dgm:spPr/>
    </dgm:pt>
  </dgm:ptLst>
  <dgm:cxnLst>
    <dgm:cxn modelId="{0A0CFF04-B342-49F8-A534-4C75E88E7041}" type="presOf" srcId="{93A6A030-ABAB-4EFA-B539-0FDB3E07C1EF}" destId="{085C8EF6-7601-465D-9A86-69D8077D3582}" srcOrd="0" destOrd="0" presId="urn:microsoft.com/office/officeart/2008/layout/LinedList"/>
    <dgm:cxn modelId="{629DB30A-6E4B-450F-ADD2-260AC477B799}" type="presOf" srcId="{AAC263CB-8256-4B03-92FE-1622698FB3E9}" destId="{497F4819-AF99-4EDA-B028-0EBA77276895}" srcOrd="0" destOrd="0" presId="urn:microsoft.com/office/officeart/2008/layout/LinedList"/>
    <dgm:cxn modelId="{4210BA37-69A0-4026-90A5-F1FB0665A016}" type="presOf" srcId="{D4503D04-C97E-4622-AE07-D0307CB3B4CA}" destId="{A9CD0941-3C3E-4A00-89D7-62C225DEB346}" srcOrd="0" destOrd="0" presId="urn:microsoft.com/office/officeart/2008/layout/LinedList"/>
    <dgm:cxn modelId="{0F866C41-EB5F-47BD-A2CD-A58671F15B67}" srcId="{D4503D04-C97E-4622-AE07-D0307CB3B4CA}" destId="{4E8D2E69-0173-4BD3-B96A-7A9C5DD12B47}" srcOrd="1" destOrd="0" parTransId="{B954BF22-E3B3-4A1C-802E-590228BE2D9C}" sibTransId="{FEF1E80E-8A9E-4B0A-817C-2A4CFDCF3FB2}"/>
    <dgm:cxn modelId="{C5E94186-9CB6-4C42-92B3-C546CC53A7B9}" srcId="{D4503D04-C97E-4622-AE07-D0307CB3B4CA}" destId="{AAC263CB-8256-4B03-92FE-1622698FB3E9}" srcOrd="0" destOrd="0" parTransId="{0BEED663-FC38-4EAD-940F-4C475D2C87DB}" sibTransId="{808B76D0-8EC7-469A-93AC-7A6017188A9D}"/>
    <dgm:cxn modelId="{338DE8CC-85CB-446D-B7BF-EAE0B98D5E77}" type="presOf" srcId="{4E8D2E69-0173-4BD3-B96A-7A9C5DD12B47}" destId="{6B428E74-A05D-45A5-AE4A-8BAEA089CC42}" srcOrd="0" destOrd="0" presId="urn:microsoft.com/office/officeart/2008/layout/LinedList"/>
    <dgm:cxn modelId="{4B40C8DC-6B57-4F5B-8440-7241C649700B}" srcId="{D4503D04-C97E-4622-AE07-D0307CB3B4CA}" destId="{93A6A030-ABAB-4EFA-B539-0FDB3E07C1EF}" srcOrd="2" destOrd="0" parTransId="{3D674B97-6DC6-4A12-85BA-0976D3064237}" sibTransId="{BFE0749E-E343-4A6F-BD09-2810EE6B4BD7}"/>
    <dgm:cxn modelId="{77AB538D-6D13-4ACC-ADD0-14F45D96D6F0}" type="presParOf" srcId="{A9CD0941-3C3E-4A00-89D7-62C225DEB346}" destId="{CD18848A-FDFB-4307-80FB-0768E51D2CDE}" srcOrd="0" destOrd="0" presId="urn:microsoft.com/office/officeart/2008/layout/LinedList"/>
    <dgm:cxn modelId="{51D17C65-131D-4978-A74B-D07DFCADB7F5}" type="presParOf" srcId="{A9CD0941-3C3E-4A00-89D7-62C225DEB346}" destId="{8BCCC09F-6FD6-4A4E-8D44-18C8D8197157}" srcOrd="1" destOrd="0" presId="urn:microsoft.com/office/officeart/2008/layout/LinedList"/>
    <dgm:cxn modelId="{AE585E74-DCF4-45C9-9E8F-69F3C2F9120C}" type="presParOf" srcId="{8BCCC09F-6FD6-4A4E-8D44-18C8D8197157}" destId="{497F4819-AF99-4EDA-B028-0EBA77276895}" srcOrd="0" destOrd="0" presId="urn:microsoft.com/office/officeart/2008/layout/LinedList"/>
    <dgm:cxn modelId="{86736002-F32F-4FDF-A811-4643FEBC87DB}" type="presParOf" srcId="{8BCCC09F-6FD6-4A4E-8D44-18C8D8197157}" destId="{D0CCFF7A-3090-4903-A2BE-E3FB4819B116}" srcOrd="1" destOrd="0" presId="urn:microsoft.com/office/officeart/2008/layout/LinedList"/>
    <dgm:cxn modelId="{15BD0AC9-27C9-49BA-8208-3B2965555EA1}" type="presParOf" srcId="{A9CD0941-3C3E-4A00-89D7-62C225DEB346}" destId="{C3DBDCAD-91DD-4D60-993D-3559C01BCC2E}" srcOrd="2" destOrd="0" presId="urn:microsoft.com/office/officeart/2008/layout/LinedList"/>
    <dgm:cxn modelId="{563229E9-BBEC-495F-A279-E91CC2F2E73B}" type="presParOf" srcId="{A9CD0941-3C3E-4A00-89D7-62C225DEB346}" destId="{E022FC18-5B5B-47EA-9AD3-05909B96AC37}" srcOrd="3" destOrd="0" presId="urn:microsoft.com/office/officeart/2008/layout/LinedList"/>
    <dgm:cxn modelId="{EC7A0E1F-98D4-4209-9BC7-CFAF54BE1F64}" type="presParOf" srcId="{E022FC18-5B5B-47EA-9AD3-05909B96AC37}" destId="{6B428E74-A05D-45A5-AE4A-8BAEA089CC42}" srcOrd="0" destOrd="0" presId="urn:microsoft.com/office/officeart/2008/layout/LinedList"/>
    <dgm:cxn modelId="{E01019E9-90E9-4738-8F1A-E62E2EC53526}" type="presParOf" srcId="{E022FC18-5B5B-47EA-9AD3-05909B96AC37}" destId="{9A5584FD-2412-4C3D-AFCE-B1DD30FAFB01}" srcOrd="1" destOrd="0" presId="urn:microsoft.com/office/officeart/2008/layout/LinedList"/>
    <dgm:cxn modelId="{C125D069-6F0A-4F41-8673-C70593109563}" type="presParOf" srcId="{A9CD0941-3C3E-4A00-89D7-62C225DEB346}" destId="{3FBDD7AF-D7F9-4A4C-B0D1-3C817305837E}" srcOrd="4" destOrd="0" presId="urn:microsoft.com/office/officeart/2008/layout/LinedList"/>
    <dgm:cxn modelId="{7CC36E7D-6B80-4B15-90BC-DC4280350FED}" type="presParOf" srcId="{A9CD0941-3C3E-4A00-89D7-62C225DEB346}" destId="{002C1672-7280-49C7-940A-DDF14BD6F9BE}" srcOrd="5" destOrd="0" presId="urn:microsoft.com/office/officeart/2008/layout/LinedList"/>
    <dgm:cxn modelId="{C852BD07-CA94-40F5-A9E7-C92B127D71FA}" type="presParOf" srcId="{002C1672-7280-49C7-940A-DDF14BD6F9BE}" destId="{085C8EF6-7601-465D-9A86-69D8077D3582}" srcOrd="0" destOrd="0" presId="urn:microsoft.com/office/officeart/2008/layout/LinedList"/>
    <dgm:cxn modelId="{CD61C52D-88BC-4887-AAA6-6999DA7E1D6A}" type="presParOf" srcId="{002C1672-7280-49C7-940A-DDF14BD6F9BE}" destId="{47CE49DA-1E9A-46F9-8D9D-382DAD1DD40F}"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848A-FDFB-4307-80FB-0768E51D2CDE}">
      <dsp:nvSpPr>
        <dsp:cNvPr id="0" name=""/>
        <dsp:cNvSpPr/>
      </dsp:nvSpPr>
      <dsp:spPr>
        <a:xfrm>
          <a:off x="0" y="0"/>
          <a:ext cx="4694400" cy="0"/>
        </a:xfrm>
        <a:prstGeom prst="line">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w="9525" cap="rnd" cmpd="sng" algn="ctr">
          <a:solidFill>
            <a:schemeClr val="accent5">
              <a:hueOff val="0"/>
              <a:satOff val="0"/>
              <a:lumOff val="0"/>
              <a:alphaOff val="0"/>
            </a:schemeClr>
          </a:solidFill>
          <a:prstDash val="solid"/>
        </a:ln>
        <a:effectLst>
          <a:outerShdw blurRad="50800" dist="381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497F4819-AF99-4EDA-B028-0EBA77276895}">
      <dsp:nvSpPr>
        <dsp:cNvPr id="0" name=""/>
        <dsp:cNvSpPr/>
      </dsp:nvSpPr>
      <dsp:spPr>
        <a:xfrm>
          <a:off x="0" y="1844"/>
          <a:ext cx="4694400" cy="125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t>Are you </a:t>
          </a:r>
        </a:p>
      </dsp:txBody>
      <dsp:txXfrm>
        <a:off x="0" y="1844"/>
        <a:ext cx="4694400" cy="1257977"/>
      </dsp:txXfrm>
    </dsp:sp>
    <dsp:sp modelId="{C3DBDCAD-91DD-4D60-993D-3559C01BCC2E}">
      <dsp:nvSpPr>
        <dsp:cNvPr id="0" name=""/>
        <dsp:cNvSpPr/>
      </dsp:nvSpPr>
      <dsp:spPr>
        <a:xfrm>
          <a:off x="0" y="1259822"/>
          <a:ext cx="4694400" cy="0"/>
        </a:xfrm>
        <a:prstGeom prst="line">
          <a:avLst/>
        </a:prstGeom>
        <a:gradFill rotWithShape="0">
          <a:gsLst>
            <a:gs pos="0">
              <a:schemeClr val="accent5">
                <a:hueOff val="2019641"/>
                <a:satOff val="6027"/>
                <a:lumOff val="784"/>
                <a:alphaOff val="0"/>
                <a:tint val="96000"/>
                <a:lumMod val="104000"/>
              </a:schemeClr>
            </a:gs>
            <a:gs pos="100000">
              <a:schemeClr val="accent5">
                <a:hueOff val="2019641"/>
                <a:satOff val="6027"/>
                <a:lumOff val="784"/>
                <a:alphaOff val="0"/>
                <a:shade val="98000"/>
                <a:lumMod val="94000"/>
              </a:schemeClr>
            </a:gs>
          </a:gsLst>
          <a:lin ang="5400000" scaled="0"/>
        </a:gradFill>
        <a:ln w="9525" cap="rnd" cmpd="sng" algn="ctr">
          <a:solidFill>
            <a:schemeClr val="accent5">
              <a:hueOff val="2019641"/>
              <a:satOff val="6027"/>
              <a:lumOff val="784"/>
              <a:alphaOff val="0"/>
            </a:schemeClr>
          </a:solidFill>
          <a:prstDash val="solid"/>
        </a:ln>
        <a:effectLst>
          <a:outerShdw blurRad="50800" dist="381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6B428E74-A05D-45A5-AE4A-8BAEA089CC42}">
      <dsp:nvSpPr>
        <dsp:cNvPr id="0" name=""/>
        <dsp:cNvSpPr/>
      </dsp:nvSpPr>
      <dsp:spPr>
        <a:xfrm>
          <a:off x="0" y="1259822"/>
          <a:ext cx="4694400" cy="125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kern="1200" dirty="0"/>
            <a:t>A Good </a:t>
          </a:r>
        </a:p>
      </dsp:txBody>
      <dsp:txXfrm>
        <a:off x="0" y="1259822"/>
        <a:ext cx="4694400" cy="1257977"/>
      </dsp:txXfrm>
    </dsp:sp>
    <dsp:sp modelId="{3FBDD7AF-D7F9-4A4C-B0D1-3C817305837E}">
      <dsp:nvSpPr>
        <dsp:cNvPr id="0" name=""/>
        <dsp:cNvSpPr/>
      </dsp:nvSpPr>
      <dsp:spPr>
        <a:xfrm>
          <a:off x="0" y="2517799"/>
          <a:ext cx="4694400" cy="0"/>
        </a:xfrm>
        <a:prstGeom prst="line">
          <a:avLst/>
        </a:prstGeom>
        <a:gradFill rotWithShape="0">
          <a:gsLst>
            <a:gs pos="0">
              <a:schemeClr val="accent5">
                <a:hueOff val="4039281"/>
                <a:satOff val="12053"/>
                <a:lumOff val="1568"/>
                <a:alphaOff val="0"/>
                <a:tint val="96000"/>
                <a:lumMod val="104000"/>
              </a:schemeClr>
            </a:gs>
            <a:gs pos="100000">
              <a:schemeClr val="accent5">
                <a:hueOff val="4039281"/>
                <a:satOff val="12053"/>
                <a:lumOff val="1568"/>
                <a:alphaOff val="0"/>
                <a:shade val="98000"/>
                <a:lumMod val="94000"/>
              </a:schemeClr>
            </a:gs>
          </a:gsLst>
          <a:lin ang="5400000" scaled="0"/>
        </a:gradFill>
        <a:ln w="9525" cap="rnd" cmpd="sng" algn="ctr">
          <a:solidFill>
            <a:schemeClr val="accent5">
              <a:hueOff val="4039281"/>
              <a:satOff val="12053"/>
              <a:lumOff val="1568"/>
              <a:alphaOff val="0"/>
            </a:schemeClr>
          </a:solidFill>
          <a:prstDash val="solid"/>
        </a:ln>
        <a:effectLst>
          <a:outerShdw blurRad="50800" dist="38100" dir="5400000" rotWithShape="0">
            <a:srgbClr val="000000">
              <a:alpha val="60000"/>
            </a:srgbClr>
          </a:outerShdw>
        </a:effectLst>
      </dsp:spPr>
      <dsp:style>
        <a:lnRef idx="1">
          <a:scrgbClr r="0" g="0" b="0"/>
        </a:lnRef>
        <a:fillRef idx="3">
          <a:scrgbClr r="0" g="0" b="0"/>
        </a:fillRef>
        <a:effectRef idx="3">
          <a:scrgbClr r="0" g="0" b="0"/>
        </a:effectRef>
        <a:fontRef idx="minor">
          <a:schemeClr val="lt1"/>
        </a:fontRef>
      </dsp:style>
    </dsp:sp>
    <dsp:sp modelId="{085C8EF6-7601-465D-9A86-69D8077D3582}">
      <dsp:nvSpPr>
        <dsp:cNvPr id="0" name=""/>
        <dsp:cNvSpPr/>
      </dsp:nvSpPr>
      <dsp:spPr>
        <a:xfrm>
          <a:off x="0" y="2517799"/>
          <a:ext cx="4694400" cy="12579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kern="1200" dirty="0"/>
            <a:t>Listener?</a:t>
          </a:r>
        </a:p>
      </dsp:txBody>
      <dsp:txXfrm>
        <a:off x="0" y="2517799"/>
        <a:ext cx="4694400" cy="12579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0BB816-636F-4C40-9EC7-A3BA365B89DC}"/>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7CE0D02-F780-4697-9A30-3F10F4D67C88}"/>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E99885C-64C6-4202-8B65-38170DBD673D}" type="datetimeFigureOut">
              <a:rPr lang="en-US" smtClean="0"/>
              <a:t>5/11/2023</a:t>
            </a:fld>
            <a:endParaRPr lang="en-US" dirty="0"/>
          </a:p>
        </p:txBody>
      </p:sp>
      <p:sp>
        <p:nvSpPr>
          <p:cNvPr id="4" name="Footer Placeholder 3">
            <a:extLst>
              <a:ext uri="{FF2B5EF4-FFF2-40B4-BE49-F238E27FC236}">
                <a16:creationId xmlns:a16="http://schemas.microsoft.com/office/drawing/2014/main" id="{E50C7536-00AB-4C14-90D3-7D88603F2A5B}"/>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8FDBC111-E561-48D6-9DB3-85F8BE552BA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4B1AA4D1-BF1D-4260-B442-EBD7859EC5F1}" type="slidenum">
              <a:rPr lang="en-US" smtClean="0"/>
              <a:t>‹#›</a:t>
            </a:fld>
            <a:endParaRPr lang="en-US" dirty="0"/>
          </a:p>
        </p:txBody>
      </p:sp>
    </p:spTree>
    <p:extLst>
      <p:ext uri="{BB962C8B-B14F-4D97-AF65-F5344CB8AC3E}">
        <p14:creationId xmlns:p14="http://schemas.microsoft.com/office/powerpoint/2010/main" val="691146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8949326-15A5-4041-B3F6-1CB1FE840753}" type="datetimeFigureOut">
              <a:rPr lang="en-US" smtClean="0"/>
              <a:t>5/11/2023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3D39BA2-F127-4DB1-B8FD-D5A70CC3E01B}" type="slidenum">
              <a:rPr lang="en-US" smtClean="0"/>
              <a:t>‹#›</a:t>
            </a:fld>
            <a:endParaRPr lang="en-US" dirty="0"/>
          </a:p>
        </p:txBody>
      </p:sp>
    </p:spTree>
    <p:extLst>
      <p:ext uri="{BB962C8B-B14F-4D97-AF65-F5344CB8AC3E}">
        <p14:creationId xmlns:p14="http://schemas.microsoft.com/office/powerpoint/2010/main" val="400240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39BA2-F127-4DB1-B8FD-D5A70CC3E01B}" type="slidenum">
              <a:rPr lang="en-US" smtClean="0"/>
              <a:t>1</a:t>
            </a:fld>
            <a:endParaRPr lang="en-US" dirty="0"/>
          </a:p>
        </p:txBody>
      </p:sp>
    </p:spTree>
    <p:extLst>
      <p:ext uri="{BB962C8B-B14F-4D97-AF65-F5344CB8AC3E}">
        <p14:creationId xmlns:p14="http://schemas.microsoft.com/office/powerpoint/2010/main" val="2738549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39BA2-F127-4DB1-B8FD-D5A70CC3E01B}" type="slidenum">
              <a:rPr lang="en-US" smtClean="0"/>
              <a:t>2</a:t>
            </a:fld>
            <a:endParaRPr lang="en-US" dirty="0"/>
          </a:p>
        </p:txBody>
      </p:sp>
    </p:spTree>
    <p:extLst>
      <p:ext uri="{BB962C8B-B14F-4D97-AF65-F5344CB8AC3E}">
        <p14:creationId xmlns:p14="http://schemas.microsoft.com/office/powerpoint/2010/main" val="147283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39BA2-F127-4DB1-B8FD-D5A70CC3E01B}" type="slidenum">
              <a:rPr lang="en-US" smtClean="0"/>
              <a:t>3</a:t>
            </a:fld>
            <a:endParaRPr lang="en-US" dirty="0"/>
          </a:p>
        </p:txBody>
      </p:sp>
    </p:spTree>
    <p:extLst>
      <p:ext uri="{BB962C8B-B14F-4D97-AF65-F5344CB8AC3E}">
        <p14:creationId xmlns:p14="http://schemas.microsoft.com/office/powerpoint/2010/main" val="148876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39BA2-F127-4DB1-B8FD-D5A70CC3E01B}" type="slidenum">
              <a:rPr lang="en-US" smtClean="0"/>
              <a:t>5</a:t>
            </a:fld>
            <a:endParaRPr lang="en-US" dirty="0"/>
          </a:p>
        </p:txBody>
      </p:sp>
    </p:spTree>
    <p:extLst>
      <p:ext uri="{BB962C8B-B14F-4D97-AF65-F5344CB8AC3E}">
        <p14:creationId xmlns:p14="http://schemas.microsoft.com/office/powerpoint/2010/main" val="408359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39BA2-F127-4DB1-B8FD-D5A70CC3E01B}" type="slidenum">
              <a:rPr lang="en-US" smtClean="0"/>
              <a:t>8</a:t>
            </a:fld>
            <a:endParaRPr lang="en-US" dirty="0"/>
          </a:p>
        </p:txBody>
      </p:sp>
    </p:spTree>
    <p:extLst>
      <p:ext uri="{BB962C8B-B14F-4D97-AF65-F5344CB8AC3E}">
        <p14:creationId xmlns:p14="http://schemas.microsoft.com/office/powerpoint/2010/main" val="40647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39BA2-F127-4DB1-B8FD-D5A70CC3E01B}" type="slidenum">
              <a:rPr lang="en-US" smtClean="0"/>
              <a:t>10</a:t>
            </a:fld>
            <a:endParaRPr lang="en-US" dirty="0"/>
          </a:p>
        </p:txBody>
      </p:sp>
    </p:spTree>
    <p:extLst>
      <p:ext uri="{BB962C8B-B14F-4D97-AF65-F5344CB8AC3E}">
        <p14:creationId xmlns:p14="http://schemas.microsoft.com/office/powerpoint/2010/main" val="306486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27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889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3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380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132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130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917144" y="6356351"/>
            <a:ext cx="912676" cy="365125"/>
          </a:xfrm>
        </p:spPr>
        <p:txBody>
          <a:bodyPr/>
          <a:lstStyle>
            <a:lvl1pPr>
              <a:defRPr sz="1900" b="0" i="0">
                <a:solidFill>
                  <a:srgbClr val="466F88"/>
                </a:solidFill>
                <a:latin typeface="NEXA-LIGHT" panose="02000000000000000000" pitchFamily="2" charset="77"/>
              </a:defRPr>
            </a:lvl1pPr>
          </a:lstStyle>
          <a:p>
            <a:fld id="{A0B68882-ABF8-B245-80C8-9F122F2F0FE2}" type="slidenum">
              <a:rPr lang="en-BR" smtClean="0"/>
              <a:pPr/>
              <a:t>‹#›</a:t>
            </a:fld>
            <a:endParaRPr lang="en-BR" dirty="0"/>
          </a:p>
        </p:txBody>
      </p:sp>
      <p:pic>
        <p:nvPicPr>
          <p:cNvPr id="8" name="Picture 7" descr="A picture containing text&#10;&#10;Description automatically generated">
            <a:extLst>
              <a:ext uri="{FF2B5EF4-FFF2-40B4-BE49-F238E27FC236}">
                <a16:creationId xmlns:a16="http://schemas.microsoft.com/office/drawing/2014/main" id="{0592DD7B-F4BE-DDC8-05A2-65096B267ACC}"/>
              </a:ext>
            </a:extLst>
          </p:cNvPr>
          <p:cNvPicPr>
            <a:picLocks noChangeAspect="1"/>
          </p:cNvPicPr>
          <p:nvPr userDrawn="1"/>
        </p:nvPicPr>
        <p:blipFill>
          <a:blip r:embed="rId2"/>
          <a:stretch>
            <a:fillRect/>
          </a:stretch>
        </p:blipFill>
        <p:spPr>
          <a:xfrm>
            <a:off x="0" y="0"/>
            <a:ext cx="1884328" cy="6858000"/>
          </a:xfrm>
          <a:prstGeom prst="rect">
            <a:avLst/>
          </a:prstGeom>
        </p:spPr>
      </p:pic>
      <p:pic>
        <p:nvPicPr>
          <p:cNvPr id="10" name="Picture 9" descr="Logo&#10;&#10;Description automatically generated">
            <a:extLst>
              <a:ext uri="{FF2B5EF4-FFF2-40B4-BE49-F238E27FC236}">
                <a16:creationId xmlns:a16="http://schemas.microsoft.com/office/drawing/2014/main" id="{48CFFDA6-7452-0248-B3FA-AEC86526B6BB}"/>
              </a:ext>
            </a:extLst>
          </p:cNvPr>
          <p:cNvPicPr>
            <a:picLocks noChangeAspect="1"/>
          </p:cNvPicPr>
          <p:nvPr userDrawn="1"/>
        </p:nvPicPr>
        <p:blipFill>
          <a:blip r:embed="rId3"/>
          <a:stretch>
            <a:fillRect/>
          </a:stretch>
        </p:blipFill>
        <p:spPr>
          <a:xfrm>
            <a:off x="227742" y="342335"/>
            <a:ext cx="1428843" cy="1225550"/>
          </a:xfrm>
          <a:prstGeom prst="rect">
            <a:avLst/>
          </a:prstGeom>
        </p:spPr>
      </p:pic>
      <p:sp>
        <p:nvSpPr>
          <p:cNvPr id="11" name="Text Placeholder 9">
            <a:extLst>
              <a:ext uri="{FF2B5EF4-FFF2-40B4-BE49-F238E27FC236}">
                <a16:creationId xmlns:a16="http://schemas.microsoft.com/office/drawing/2014/main" id="{D911CD01-6149-EAB7-82E5-10315384E607}"/>
              </a:ext>
            </a:extLst>
          </p:cNvPr>
          <p:cNvSpPr>
            <a:spLocks noGrp="1"/>
          </p:cNvSpPr>
          <p:nvPr>
            <p:ph type="body" sz="quarter" idx="11" hasCustomPrompt="1"/>
          </p:nvPr>
        </p:nvSpPr>
        <p:spPr>
          <a:xfrm>
            <a:off x="2609850" y="572817"/>
            <a:ext cx="8468704" cy="698575"/>
          </a:xfrm>
        </p:spPr>
        <p:txBody>
          <a:bodyPr>
            <a:noAutofit/>
          </a:bodyPr>
          <a:lstStyle>
            <a:lvl1pPr marL="0" indent="0">
              <a:buNone/>
              <a:defRPr sz="5000" b="1" i="0">
                <a:solidFill>
                  <a:srgbClr val="466F88"/>
                </a:solidFill>
                <a:latin typeface="NEXA-XBOLD" panose="02000000000000000000" pitchFamily="2" charset="77"/>
              </a:defRPr>
            </a:lvl1pPr>
          </a:lstStyle>
          <a:p>
            <a:pPr lvl="0"/>
            <a:r>
              <a:rPr lang="en-US" dirty="0"/>
              <a:t>Image + Text Slide</a:t>
            </a:r>
            <a:endParaRPr lang="en-BR" dirty="0"/>
          </a:p>
        </p:txBody>
      </p:sp>
      <p:sp>
        <p:nvSpPr>
          <p:cNvPr id="13" name="Text Placeholder 9">
            <a:extLst>
              <a:ext uri="{FF2B5EF4-FFF2-40B4-BE49-F238E27FC236}">
                <a16:creationId xmlns:a16="http://schemas.microsoft.com/office/drawing/2014/main" id="{C1651C35-EFEE-F243-BA48-707B7DC31371}"/>
              </a:ext>
            </a:extLst>
          </p:cNvPr>
          <p:cNvSpPr>
            <a:spLocks noGrp="1"/>
          </p:cNvSpPr>
          <p:nvPr>
            <p:ph type="body" sz="quarter" idx="13" hasCustomPrompt="1"/>
          </p:nvPr>
        </p:nvSpPr>
        <p:spPr>
          <a:xfrm>
            <a:off x="2609850" y="1604606"/>
            <a:ext cx="4563715" cy="4450205"/>
          </a:xfrm>
        </p:spPr>
        <p:txBody>
          <a:bodyPr>
            <a:noAutofit/>
          </a:bodyPr>
          <a:lstStyle>
            <a:lvl1pPr marL="0" indent="0">
              <a:lnSpc>
                <a:spcPct val="150000"/>
              </a:lnSpc>
              <a:buNone/>
              <a:defRPr sz="1500" b="0" i="0">
                <a:solidFill>
                  <a:srgbClr val="466F88"/>
                </a:solidFill>
                <a:latin typeface="NEXA-LIGHT" panose="02000000000000000000" pitchFamily="2" charset="77"/>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a:t>
            </a:r>
          </a:p>
          <a:p>
            <a:pPr lvl="0"/>
            <a:r>
              <a:rPr lang="en-US" dirty="0"/>
              <a:t>Lorem ipsum dolor </a:t>
            </a:r>
            <a:r>
              <a:rPr lang="en-US" dirty="0" err="1"/>
              <a:t>adistam</a:t>
            </a:r>
            <a:r>
              <a:rPr lang="en-US" dirty="0"/>
              <a:t> </a:t>
            </a:r>
            <a:r>
              <a:rPr lang="en-US" dirty="0" err="1"/>
              <a:t>meractos</a:t>
            </a:r>
            <a:r>
              <a:rPr lang="en-US" dirty="0"/>
              <a:t> </a:t>
            </a:r>
            <a:r>
              <a:rPr lang="en-US" dirty="0" err="1"/>
              <a:t>astoporle</a:t>
            </a:r>
            <a:r>
              <a:rPr lang="en-US" dirty="0"/>
              <a:t>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rat </a:t>
            </a:r>
            <a:r>
              <a:rPr lang="en-US" dirty="0" err="1"/>
              <a:t>volutpat</a:t>
            </a:r>
            <a:r>
              <a:rPr lang="en-US" dirty="0"/>
              <a:t>. </a:t>
            </a:r>
            <a:endParaRPr lang="en-BR" dirty="0"/>
          </a:p>
        </p:txBody>
      </p:sp>
      <p:sp>
        <p:nvSpPr>
          <p:cNvPr id="3" name="Picture Placeholder 2">
            <a:extLst>
              <a:ext uri="{FF2B5EF4-FFF2-40B4-BE49-F238E27FC236}">
                <a16:creationId xmlns:a16="http://schemas.microsoft.com/office/drawing/2014/main" id="{26249069-73F9-C7C7-B768-EC068639DD13}"/>
              </a:ext>
            </a:extLst>
          </p:cNvPr>
          <p:cNvSpPr>
            <a:spLocks noGrp="1"/>
          </p:cNvSpPr>
          <p:nvPr>
            <p:ph type="pic" sz="quarter" idx="14"/>
          </p:nvPr>
        </p:nvSpPr>
        <p:spPr>
          <a:xfrm>
            <a:off x="8156312" y="1604962"/>
            <a:ext cx="4035688" cy="4233863"/>
          </a:xfrm>
        </p:spPr>
        <p:txBody>
          <a:bodyPr/>
          <a:lstStyle/>
          <a:p>
            <a:endParaRPr lang="en-BR"/>
          </a:p>
        </p:txBody>
      </p:sp>
    </p:spTree>
    <p:extLst>
      <p:ext uri="{BB962C8B-B14F-4D97-AF65-F5344CB8AC3E}">
        <p14:creationId xmlns:p14="http://schemas.microsoft.com/office/powerpoint/2010/main" val="124488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4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39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56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9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223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2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0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54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5/11/2023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ideo" Target="https://www.youtube.com/embed/-Sabuea6byc?feature=oembed"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1" y="10"/>
            <a:ext cx="12192000" cy="6857990"/>
          </a:xfrm>
          <a:prstGeom prst="rect">
            <a:avLst/>
          </a:prstGeom>
        </p:spPr>
      </p:pic>
      <p:grpSp>
        <p:nvGrpSpPr>
          <p:cNvPr id="20" name="Group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oup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tangle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9" name="Text Placeholder 1">
            <a:extLst>
              <a:ext uri="{FF2B5EF4-FFF2-40B4-BE49-F238E27FC236}">
                <a16:creationId xmlns:a16="http://schemas.microsoft.com/office/drawing/2014/main" id="{3B622031-C9EB-960E-AA9C-675C06FAE8F0}"/>
              </a:ext>
            </a:extLst>
          </p:cNvPr>
          <p:cNvSpPr>
            <a:spLocks noGrp="1"/>
          </p:cNvSpPr>
          <p:nvPr>
            <p:ph type="subTitle" idx="1"/>
          </p:nvPr>
        </p:nvSpPr>
        <p:spPr>
          <a:xfrm>
            <a:off x="2577203" y="4915179"/>
            <a:ext cx="8915400" cy="1127125"/>
          </a:xfrm>
        </p:spPr>
        <p:txBody>
          <a:bodyPr>
            <a:normAutofit fontScale="85000" lnSpcReduction="20000"/>
          </a:bodyPr>
          <a:lstStyle/>
          <a:p>
            <a:r>
              <a:rPr lang="en-US" sz="4700" dirty="0"/>
              <a:t>Jennifer Poole, CPM</a:t>
            </a:r>
          </a:p>
          <a:p>
            <a:r>
              <a:rPr lang="en-US" sz="4000" dirty="0"/>
              <a:t>Idaho Industrial Commission Mediator</a:t>
            </a:r>
            <a:endParaRPr lang="en-BR" sz="4000" dirty="0"/>
          </a:p>
        </p:txBody>
      </p:sp>
      <p:sp>
        <p:nvSpPr>
          <p:cNvPr id="12" name="TextBox 11">
            <a:extLst>
              <a:ext uri="{FF2B5EF4-FFF2-40B4-BE49-F238E27FC236}">
                <a16:creationId xmlns:a16="http://schemas.microsoft.com/office/drawing/2014/main" id="{46428132-8159-BD28-BAF4-C322929EC654}"/>
              </a:ext>
            </a:extLst>
          </p:cNvPr>
          <p:cNvSpPr txBox="1"/>
          <p:nvPr/>
        </p:nvSpPr>
        <p:spPr>
          <a:xfrm>
            <a:off x="2527835" y="1073452"/>
            <a:ext cx="8690439" cy="2862322"/>
          </a:xfrm>
          <a:prstGeom prst="rect">
            <a:avLst/>
          </a:prstGeom>
          <a:noFill/>
        </p:spPr>
        <p:txBody>
          <a:bodyPr wrap="square" rtlCol="0">
            <a:spAutoFit/>
          </a:bodyPr>
          <a:lstStyle/>
          <a:p>
            <a:r>
              <a:rPr lang="en-US" sz="6000" dirty="0"/>
              <a:t>Using Active Listening to Identify Other’s Interests and Needs </a:t>
            </a:r>
          </a:p>
        </p:txBody>
      </p:sp>
    </p:spTree>
    <p:extLst>
      <p:ext uri="{BB962C8B-B14F-4D97-AF65-F5344CB8AC3E}">
        <p14:creationId xmlns:p14="http://schemas.microsoft.com/office/powerpoint/2010/main" val="312941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2603068" y="2888150"/>
            <a:ext cx="8915399" cy="2262781"/>
          </a:xfrm>
        </p:spPr>
        <p:txBody>
          <a:bodyPr>
            <a:normAutofit/>
          </a:bodyPr>
          <a:lstStyle/>
          <a:p>
            <a:r>
              <a:rPr lang="en-US" dirty="0"/>
              <a:t>Discussion/Questions?</a:t>
            </a:r>
          </a:p>
        </p:txBody>
      </p:sp>
      <p:grpSp>
        <p:nvGrpSpPr>
          <p:cNvPr id="12" name="Group 11">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3"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Rectangle 39">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37254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1219201" y="590324"/>
            <a:ext cx="4225931" cy="1280890"/>
          </a:xfrm>
        </p:spPr>
        <p:txBody>
          <a:bodyPr>
            <a:normAutofit/>
          </a:bodyPr>
          <a:lstStyle/>
          <a:p>
            <a:pPr algn="ctr"/>
            <a:r>
              <a:rPr lang="en-US" sz="5400" b="1" dirty="0"/>
              <a:t>Pop Quiz</a:t>
            </a:r>
          </a:p>
        </p:txBody>
      </p:sp>
      <p:sp>
        <p:nvSpPr>
          <p:cNvPr id="25" name="Rectangle 24">
            <a:extLst>
              <a:ext uri="{FF2B5EF4-FFF2-40B4-BE49-F238E27FC236}">
                <a16:creationId xmlns:a16="http://schemas.microsoft.com/office/drawing/2014/main" id="{0C9C7DDD-50AE-441C-9BE3-1D7EBABF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163" y="640080"/>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7D12ED-0FDD-41B2-BE23-72E39869E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3560" y="640080"/>
            <a:ext cx="2476817"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8E93F5-8B0E-43F3-BDF9-35FA148A3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3163" y="3336595"/>
            <a:ext cx="5114503" cy="254891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descr="Icon List SmartArt graphic">
            <a:extLst>
              <a:ext uri="{FF2B5EF4-FFF2-40B4-BE49-F238E27FC236}">
                <a16:creationId xmlns:a16="http://schemas.microsoft.com/office/drawing/2014/main" id="{7201ED44-E43F-0F4D-9EE4-135AC6924F3C}"/>
              </a:ext>
            </a:extLst>
          </p:cNvPr>
          <p:cNvGraphicFramePr>
            <a:graphicFrameLocks noGrp="1" noChangeAspect="1"/>
          </p:cNvGraphicFramePr>
          <p:nvPr>
            <p:ph idx="1"/>
            <p:extLst>
              <p:ext uri="{D42A27DB-BD31-4B8C-83A1-F6EECF244321}">
                <p14:modId xmlns:p14="http://schemas.microsoft.com/office/powerpoint/2010/main" val="865463047"/>
              </p:ext>
            </p:extLst>
          </p:nvPr>
        </p:nvGraphicFramePr>
        <p:xfrm>
          <a:off x="1219201" y="2133600"/>
          <a:ext cx="4694400" cy="3777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300B58D-4B6B-0F7C-C34A-E0A10E463986}"/>
              </a:ext>
            </a:extLst>
          </p:cNvPr>
          <p:cNvPicPr>
            <a:picLocks noChangeAspect="1"/>
          </p:cNvPicPr>
          <p:nvPr/>
        </p:nvPicPr>
        <p:blipFill>
          <a:blip r:embed="rId8"/>
          <a:stretch>
            <a:fillRect/>
          </a:stretch>
        </p:blipFill>
        <p:spPr>
          <a:xfrm>
            <a:off x="6508871" y="1096593"/>
            <a:ext cx="2305399" cy="1724484"/>
          </a:xfrm>
          <a:prstGeom prst="rect">
            <a:avLst/>
          </a:prstGeom>
        </p:spPr>
      </p:pic>
      <p:pic>
        <p:nvPicPr>
          <p:cNvPr id="4" name="Picture 3">
            <a:extLst>
              <a:ext uri="{FF2B5EF4-FFF2-40B4-BE49-F238E27FC236}">
                <a16:creationId xmlns:a16="http://schemas.microsoft.com/office/drawing/2014/main" id="{66AF710B-7DE9-A287-5A18-83C98DF90092}"/>
              </a:ext>
            </a:extLst>
          </p:cNvPr>
          <p:cNvPicPr>
            <a:picLocks noChangeAspect="1"/>
          </p:cNvPicPr>
          <p:nvPr/>
        </p:nvPicPr>
        <p:blipFill>
          <a:blip r:embed="rId9"/>
          <a:stretch>
            <a:fillRect/>
          </a:stretch>
        </p:blipFill>
        <p:spPr>
          <a:xfrm>
            <a:off x="9241862" y="972489"/>
            <a:ext cx="2140212" cy="1972692"/>
          </a:xfrm>
          <a:prstGeom prst="rect">
            <a:avLst/>
          </a:prstGeom>
        </p:spPr>
      </p:pic>
      <p:pic>
        <p:nvPicPr>
          <p:cNvPr id="6" name="Picture 5">
            <a:extLst>
              <a:ext uri="{FF2B5EF4-FFF2-40B4-BE49-F238E27FC236}">
                <a16:creationId xmlns:a16="http://schemas.microsoft.com/office/drawing/2014/main" id="{B2B3189E-9E0A-1F31-42A0-979D465210E2}"/>
              </a:ext>
            </a:extLst>
          </p:cNvPr>
          <p:cNvPicPr>
            <a:picLocks noChangeAspect="1"/>
          </p:cNvPicPr>
          <p:nvPr/>
        </p:nvPicPr>
        <p:blipFill>
          <a:blip r:embed="rId10"/>
          <a:stretch>
            <a:fillRect/>
          </a:stretch>
        </p:blipFill>
        <p:spPr>
          <a:xfrm>
            <a:off x="6666272" y="3488485"/>
            <a:ext cx="4557252" cy="2278626"/>
          </a:xfrm>
          <a:prstGeom prst="rect">
            <a:avLst/>
          </a:prstGeom>
        </p:spPr>
      </p:pic>
    </p:spTree>
    <p:extLst>
      <p:ext uri="{BB962C8B-B14F-4D97-AF65-F5344CB8AC3E}">
        <p14:creationId xmlns:p14="http://schemas.microsoft.com/office/powerpoint/2010/main" val="149685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55"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56"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7"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8"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9"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60"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61"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62"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63"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64"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65"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66"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68" name="Group 67">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69"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70"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71"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72"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73"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74"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75"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76"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77"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8"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9"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80"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82" name="Rectangle 81">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4" name="Freeform 11">
            <a:extLst>
              <a:ext uri="{FF2B5EF4-FFF2-40B4-BE49-F238E27FC236}">
                <a16:creationId xmlns:a16="http://schemas.microsoft.com/office/drawing/2014/main" id="{9B69918D-3001-4338-8904-380A53B2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6" name="Rectangle 85">
            <a:extLst>
              <a:ext uri="{FF2B5EF4-FFF2-40B4-BE49-F238E27FC236}">
                <a16:creationId xmlns:a16="http://schemas.microsoft.com/office/drawing/2014/main" id="{F21D84AD-8604-4343-A948-80F0D3C12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B96A0527-9934-8982-DBBB-5C89658CA68F}"/>
              </a:ext>
            </a:extLst>
          </p:cNvPr>
          <p:cNvSpPr txBox="1">
            <a:spLocks/>
          </p:cNvSpPr>
          <p:nvPr/>
        </p:nvSpPr>
        <p:spPr>
          <a:xfrm>
            <a:off x="685053" y="349097"/>
            <a:ext cx="3650279" cy="1259894"/>
          </a:xfrm>
          <a:prstGeom prst="rect">
            <a:avLst/>
          </a:prstGeom>
        </p:spPr>
        <p:txBody>
          <a:bodyPr vert="horz" lIns="91440" tIns="45720" rIns="91440" bIns="45720" rtlCol="0" anchor="t">
            <a:normAutofit/>
          </a:bodyPr>
          <a:lstStyle>
            <a:lvl1pPr marL="0" indent="0" algn="l" defTabSz="1828709" rtl="0" eaLnBrk="1" latinLnBrk="0" hangingPunct="1">
              <a:lnSpc>
                <a:spcPct val="90000"/>
              </a:lnSpc>
              <a:spcBef>
                <a:spcPts val="2000"/>
              </a:spcBef>
              <a:buFont typeface="Arial" panose="020B0604020202020204" pitchFamily="34" charset="0"/>
              <a:buNone/>
              <a:defRPr sz="10000" b="1" i="0" kern="1200">
                <a:solidFill>
                  <a:srgbClr val="466F88"/>
                </a:solidFill>
                <a:latin typeface="NEXA-XBOLD"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defTabSz="457200" fontAlgn="auto">
              <a:spcBef>
                <a:spcPct val="0"/>
              </a:spcBef>
              <a:spcAft>
                <a:spcPts val="600"/>
              </a:spcAft>
              <a:buClrTx/>
              <a:buSzTx/>
              <a:tabLst/>
              <a:defRPr/>
            </a:pPr>
            <a:r>
              <a:rPr kumimoji="0" lang="en-US" sz="4400" b="1" i="0" u="none" strike="noStrike" cap="none" spc="0" normalizeH="0" baseline="0" noProof="0" dirty="0">
                <a:ln>
                  <a:noFill/>
                </a:ln>
                <a:solidFill>
                  <a:schemeClr val="tx1">
                    <a:lumMod val="85000"/>
                    <a:lumOff val="15000"/>
                  </a:schemeClr>
                </a:solidFill>
                <a:effectLst/>
                <a:uLnTx/>
                <a:uFillTx/>
                <a:latin typeface="+mj-lt"/>
                <a:ea typeface="+mj-ea"/>
                <a:cs typeface="+mj-cs"/>
              </a:rPr>
              <a:t>Roadblock</a:t>
            </a:r>
            <a:r>
              <a:rPr kumimoji="0" lang="en-US" sz="3600" b="1" i="0" u="none" strike="noStrike" cap="none" spc="0" normalizeH="0" baseline="0" noProof="0" dirty="0">
                <a:ln>
                  <a:noFill/>
                </a:ln>
                <a:solidFill>
                  <a:schemeClr val="tx1">
                    <a:lumMod val="85000"/>
                    <a:lumOff val="15000"/>
                  </a:schemeClr>
                </a:solidFill>
                <a:effectLst/>
                <a:uLnTx/>
                <a:uFillTx/>
                <a:latin typeface="+mj-lt"/>
                <a:ea typeface="+mj-ea"/>
                <a:cs typeface="+mj-cs"/>
              </a:rPr>
              <a:t>s</a:t>
            </a:r>
          </a:p>
        </p:txBody>
      </p:sp>
      <p:sp>
        <p:nvSpPr>
          <p:cNvPr id="88" name="Rectangle 87">
            <a:extLst>
              <a:ext uri="{FF2B5EF4-FFF2-40B4-BE49-F238E27FC236}">
                <a16:creationId xmlns:a16="http://schemas.microsoft.com/office/drawing/2014/main" id="{1D085E8B-B8F4-4CA6-A58B-955E308A0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1" name="TextBox 40">
            <a:extLst>
              <a:ext uri="{FF2B5EF4-FFF2-40B4-BE49-F238E27FC236}">
                <a16:creationId xmlns:a16="http://schemas.microsoft.com/office/drawing/2014/main" id="{873306E5-233F-5A3A-9A09-09112EDA0841}"/>
              </a:ext>
            </a:extLst>
          </p:cNvPr>
          <p:cNvSpPr txBox="1"/>
          <p:nvPr/>
        </p:nvSpPr>
        <p:spPr>
          <a:xfrm>
            <a:off x="649225" y="1368700"/>
            <a:ext cx="3650278" cy="4551902"/>
          </a:xfrm>
          <a:prstGeom prst="rect">
            <a:avLst/>
          </a:prstGeom>
        </p:spPr>
        <p:txBody>
          <a:bodyPr vert="horz" lIns="91440" tIns="45720" rIns="91440" bIns="45720" rtlCol="0">
            <a:normAutofit/>
          </a:bodyPr>
          <a:lstStyle/>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Controlling</a:t>
            </a:r>
          </a:p>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Judging</a:t>
            </a:r>
          </a:p>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Ignoring</a:t>
            </a:r>
          </a:p>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Blaming</a:t>
            </a:r>
          </a:p>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Patronizing</a:t>
            </a:r>
          </a:p>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Why Questions</a:t>
            </a:r>
          </a:p>
          <a:p>
            <a:pPr marL="285750" indent="-285750">
              <a:spcBef>
                <a:spcPts val="1000"/>
              </a:spcBef>
              <a:buClr>
                <a:schemeClr val="accent1"/>
              </a:buClr>
              <a:buFont typeface="Wingdings 3" charset="2"/>
              <a:buChar char=""/>
            </a:pPr>
            <a:r>
              <a:rPr lang="en-US" sz="3200" b="1" dirty="0">
                <a:solidFill>
                  <a:schemeClr val="tx1">
                    <a:lumMod val="75000"/>
                    <a:lumOff val="25000"/>
                  </a:schemeClr>
                </a:solidFill>
              </a:rPr>
              <a:t>Advice Giving</a:t>
            </a:r>
          </a:p>
        </p:txBody>
      </p:sp>
      <p:pic>
        <p:nvPicPr>
          <p:cNvPr id="11" name="Picture 10">
            <a:extLst>
              <a:ext uri="{FF2B5EF4-FFF2-40B4-BE49-F238E27FC236}">
                <a16:creationId xmlns:a16="http://schemas.microsoft.com/office/drawing/2014/main" id="{5749F49E-887E-D988-B01E-D8AA85259F76}"/>
              </a:ext>
            </a:extLst>
          </p:cNvPr>
          <p:cNvPicPr>
            <a:picLocks noChangeAspect="1"/>
          </p:cNvPicPr>
          <p:nvPr/>
        </p:nvPicPr>
        <p:blipFill rotWithShape="1">
          <a:blip r:embed="rId3"/>
          <a:srcRect t="1893" b="2787"/>
          <a:stretch/>
        </p:blipFill>
        <p:spPr>
          <a:xfrm>
            <a:off x="4619543" y="640080"/>
            <a:ext cx="6953577" cy="5863716"/>
          </a:xfrm>
          <a:prstGeom prst="rect">
            <a:avLst/>
          </a:prstGeom>
        </p:spPr>
      </p:pic>
      <p:sp>
        <p:nvSpPr>
          <p:cNvPr id="90" name="Freeform 11">
            <a:extLst>
              <a:ext uri="{FF2B5EF4-FFF2-40B4-BE49-F238E27FC236}">
                <a16:creationId xmlns:a16="http://schemas.microsoft.com/office/drawing/2014/main" id="{CC2EFF45-08D9-428D-9095-04102023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84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C49E3-BBA6-64C3-227F-027815A52FB1}"/>
              </a:ext>
            </a:extLst>
          </p:cNvPr>
          <p:cNvPicPr>
            <a:picLocks noChangeAspect="1"/>
          </p:cNvPicPr>
          <p:nvPr/>
        </p:nvPicPr>
        <p:blipFill>
          <a:blip r:embed="rId2"/>
          <a:stretch>
            <a:fillRect/>
          </a:stretch>
        </p:blipFill>
        <p:spPr>
          <a:xfrm>
            <a:off x="1832312" y="1344624"/>
            <a:ext cx="3713710" cy="5380639"/>
          </a:xfrm>
          <a:prstGeom prst="rect">
            <a:avLst/>
          </a:prstGeom>
        </p:spPr>
      </p:pic>
      <p:sp>
        <p:nvSpPr>
          <p:cNvPr id="5" name="Text Placeholder 2">
            <a:extLst>
              <a:ext uri="{FF2B5EF4-FFF2-40B4-BE49-F238E27FC236}">
                <a16:creationId xmlns:a16="http://schemas.microsoft.com/office/drawing/2014/main" id="{9EFAE6D0-A083-A79D-69EB-3407A648711C}"/>
              </a:ext>
            </a:extLst>
          </p:cNvPr>
          <p:cNvSpPr txBox="1">
            <a:spLocks/>
          </p:cNvSpPr>
          <p:nvPr/>
        </p:nvSpPr>
        <p:spPr>
          <a:xfrm>
            <a:off x="5219360" y="1145634"/>
            <a:ext cx="16936305" cy="1397150"/>
          </a:xfrm>
          <a:prstGeom prst="rect">
            <a:avLst/>
          </a:prstGeom>
        </p:spPr>
        <p:txBody>
          <a:bodyPr vert="horz" lIns="91440" tIns="45720" rIns="91440" bIns="45720" rtlCol="0">
            <a:noAutofit/>
          </a:bodyPr>
          <a:lstStyle>
            <a:lvl1pPr marL="0" indent="0" algn="l" defTabSz="1828709" rtl="0" eaLnBrk="1" latinLnBrk="0" hangingPunct="1">
              <a:lnSpc>
                <a:spcPct val="90000"/>
              </a:lnSpc>
              <a:spcBef>
                <a:spcPts val="2000"/>
              </a:spcBef>
              <a:buFont typeface="Arial" panose="020B0604020202020204" pitchFamily="34" charset="0"/>
              <a:buNone/>
              <a:defRPr sz="10000" b="1" i="0" kern="1200">
                <a:solidFill>
                  <a:srgbClr val="466F88"/>
                </a:solidFill>
                <a:latin typeface="NEXA-XBOLD"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endParaRPr kumimoji="0" lang="en-BR" sz="10000" b="1" i="0" u="none" strike="noStrike" kern="1200" cap="none" spc="0" normalizeH="0" baseline="0" noProof="0" dirty="0">
              <a:ln>
                <a:noFill/>
              </a:ln>
              <a:solidFill>
                <a:schemeClr val="accent1">
                  <a:lumMod val="75000"/>
                </a:schemeClr>
              </a:solidFill>
              <a:effectLst/>
              <a:uLnTx/>
              <a:uFillTx/>
              <a:latin typeface="NEXA-XBOLD" panose="02000000000000000000" pitchFamily="2" charset="77"/>
              <a:ea typeface="+mn-ea"/>
              <a:cs typeface="+mn-cs"/>
            </a:endParaRPr>
          </a:p>
        </p:txBody>
      </p:sp>
      <p:sp>
        <p:nvSpPr>
          <p:cNvPr id="7" name="TextBox 6">
            <a:extLst>
              <a:ext uri="{FF2B5EF4-FFF2-40B4-BE49-F238E27FC236}">
                <a16:creationId xmlns:a16="http://schemas.microsoft.com/office/drawing/2014/main" id="{DA1A3D32-E57D-FEB8-C9FA-3004ED74BD2A}"/>
              </a:ext>
            </a:extLst>
          </p:cNvPr>
          <p:cNvSpPr txBox="1"/>
          <p:nvPr/>
        </p:nvSpPr>
        <p:spPr>
          <a:xfrm>
            <a:off x="1942025" y="132737"/>
            <a:ext cx="4371689" cy="1421928"/>
          </a:xfrm>
          <a:prstGeom prst="rect">
            <a:avLst/>
          </a:prstGeom>
          <a:noFill/>
        </p:spPr>
        <p:txBody>
          <a:bodyPr wrap="square">
            <a:sp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9600" b="1" i="0" u="none" strike="noStrike" kern="1200" cap="none" spc="0" normalizeH="0" baseline="0" noProof="0" dirty="0">
                <a:ln>
                  <a:noFill/>
                </a:ln>
                <a:solidFill>
                  <a:schemeClr val="accent1">
                    <a:lumMod val="75000"/>
                  </a:schemeClr>
                </a:solidFill>
                <a:effectLst/>
                <a:uLnTx/>
                <a:uFillTx/>
                <a:latin typeface="NEXA-XBOLD" panose="02000000000000000000" pitchFamily="2" charset="77"/>
                <a:ea typeface="+mn-ea"/>
                <a:cs typeface="+mn-cs"/>
              </a:rPr>
              <a:t>CRAVES</a:t>
            </a:r>
            <a:endParaRPr kumimoji="0" lang="en-BR" sz="9600" b="1" i="0" u="none" strike="noStrike" kern="1200" cap="none" spc="0" normalizeH="0" baseline="0" noProof="0" dirty="0">
              <a:ln>
                <a:noFill/>
              </a:ln>
              <a:solidFill>
                <a:schemeClr val="accent1">
                  <a:lumMod val="75000"/>
                </a:schemeClr>
              </a:solidFill>
              <a:effectLst/>
              <a:uLnTx/>
              <a:uFillTx/>
              <a:latin typeface="NEXA-XBOLD" panose="02000000000000000000" pitchFamily="2" charset="77"/>
              <a:ea typeface="+mn-ea"/>
              <a:cs typeface="+mn-cs"/>
            </a:endParaRPr>
          </a:p>
        </p:txBody>
      </p:sp>
      <p:pic>
        <p:nvPicPr>
          <p:cNvPr id="8" name="Picture 7">
            <a:extLst>
              <a:ext uri="{FF2B5EF4-FFF2-40B4-BE49-F238E27FC236}">
                <a16:creationId xmlns:a16="http://schemas.microsoft.com/office/drawing/2014/main" id="{BDDF5812-A818-0314-9AA7-8B63F11BC7BA}"/>
              </a:ext>
            </a:extLst>
          </p:cNvPr>
          <p:cNvPicPr>
            <a:picLocks noChangeAspect="1"/>
          </p:cNvPicPr>
          <p:nvPr/>
        </p:nvPicPr>
        <p:blipFill>
          <a:blip r:embed="rId3"/>
          <a:stretch>
            <a:fillRect/>
          </a:stretch>
        </p:blipFill>
        <p:spPr>
          <a:xfrm>
            <a:off x="5650823" y="1329754"/>
            <a:ext cx="3609292" cy="2136803"/>
          </a:xfrm>
          <a:prstGeom prst="rect">
            <a:avLst/>
          </a:prstGeom>
        </p:spPr>
      </p:pic>
      <p:pic>
        <p:nvPicPr>
          <p:cNvPr id="9" name="Picture 8">
            <a:extLst>
              <a:ext uri="{FF2B5EF4-FFF2-40B4-BE49-F238E27FC236}">
                <a16:creationId xmlns:a16="http://schemas.microsoft.com/office/drawing/2014/main" id="{DCBCFD98-02FD-4D63-9EC5-02182CCD6FE6}"/>
              </a:ext>
            </a:extLst>
          </p:cNvPr>
          <p:cNvPicPr>
            <a:picLocks noChangeAspect="1"/>
          </p:cNvPicPr>
          <p:nvPr/>
        </p:nvPicPr>
        <p:blipFill>
          <a:blip r:embed="rId4"/>
          <a:stretch>
            <a:fillRect/>
          </a:stretch>
        </p:blipFill>
        <p:spPr>
          <a:xfrm>
            <a:off x="8886633" y="236908"/>
            <a:ext cx="2879909" cy="1619949"/>
          </a:xfrm>
          <a:prstGeom prst="rect">
            <a:avLst/>
          </a:prstGeom>
        </p:spPr>
      </p:pic>
      <p:pic>
        <p:nvPicPr>
          <p:cNvPr id="10" name="Picture 9">
            <a:extLst>
              <a:ext uri="{FF2B5EF4-FFF2-40B4-BE49-F238E27FC236}">
                <a16:creationId xmlns:a16="http://schemas.microsoft.com/office/drawing/2014/main" id="{05EB8B25-0647-CD43-4551-8F81C240FAC4}"/>
              </a:ext>
            </a:extLst>
          </p:cNvPr>
          <p:cNvPicPr>
            <a:picLocks noChangeAspect="1"/>
          </p:cNvPicPr>
          <p:nvPr/>
        </p:nvPicPr>
        <p:blipFill>
          <a:blip r:embed="rId5"/>
          <a:stretch>
            <a:fillRect/>
          </a:stretch>
        </p:blipFill>
        <p:spPr>
          <a:xfrm>
            <a:off x="4665819" y="2947911"/>
            <a:ext cx="2417152" cy="2222261"/>
          </a:xfrm>
          <a:prstGeom prst="rect">
            <a:avLst/>
          </a:prstGeom>
        </p:spPr>
      </p:pic>
      <p:pic>
        <p:nvPicPr>
          <p:cNvPr id="11" name="Picture 10">
            <a:extLst>
              <a:ext uri="{FF2B5EF4-FFF2-40B4-BE49-F238E27FC236}">
                <a16:creationId xmlns:a16="http://schemas.microsoft.com/office/drawing/2014/main" id="{C781FE70-1821-E655-D371-2635964CAB87}"/>
              </a:ext>
            </a:extLst>
          </p:cNvPr>
          <p:cNvPicPr>
            <a:picLocks noChangeAspect="1"/>
          </p:cNvPicPr>
          <p:nvPr/>
        </p:nvPicPr>
        <p:blipFill>
          <a:blip r:embed="rId6"/>
          <a:stretch>
            <a:fillRect/>
          </a:stretch>
        </p:blipFill>
        <p:spPr>
          <a:xfrm>
            <a:off x="8823357" y="2855577"/>
            <a:ext cx="3046707" cy="3625985"/>
          </a:xfrm>
          <a:prstGeom prst="rect">
            <a:avLst/>
          </a:prstGeom>
        </p:spPr>
      </p:pic>
      <p:pic>
        <p:nvPicPr>
          <p:cNvPr id="12" name="Picture 11">
            <a:extLst>
              <a:ext uri="{FF2B5EF4-FFF2-40B4-BE49-F238E27FC236}">
                <a16:creationId xmlns:a16="http://schemas.microsoft.com/office/drawing/2014/main" id="{2E9511AD-B605-8D0E-D202-58955F9D40C0}"/>
              </a:ext>
            </a:extLst>
          </p:cNvPr>
          <p:cNvPicPr>
            <a:picLocks noChangeAspect="1"/>
          </p:cNvPicPr>
          <p:nvPr/>
        </p:nvPicPr>
        <p:blipFill>
          <a:blip r:embed="rId7"/>
          <a:stretch>
            <a:fillRect/>
          </a:stretch>
        </p:blipFill>
        <p:spPr>
          <a:xfrm>
            <a:off x="6473370" y="4630461"/>
            <a:ext cx="1820504" cy="1851101"/>
          </a:xfrm>
          <a:prstGeom prst="rect">
            <a:avLst/>
          </a:prstGeom>
        </p:spPr>
      </p:pic>
    </p:spTree>
    <p:extLst>
      <p:ext uri="{BB962C8B-B14F-4D97-AF65-F5344CB8AC3E}">
        <p14:creationId xmlns:p14="http://schemas.microsoft.com/office/powerpoint/2010/main" val="216399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grpSp>
        <p:nvGrpSpPr>
          <p:cNvPr id="12" name="Group 11">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3"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Rectangle 39">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 name="Text Placeholder 2">
            <a:extLst>
              <a:ext uri="{FF2B5EF4-FFF2-40B4-BE49-F238E27FC236}">
                <a16:creationId xmlns:a16="http://schemas.microsoft.com/office/drawing/2014/main" id="{B8E9FA31-258F-D126-2770-2839BCB00C3A}"/>
              </a:ext>
            </a:extLst>
          </p:cNvPr>
          <p:cNvSpPr txBox="1">
            <a:spLocks/>
          </p:cNvSpPr>
          <p:nvPr/>
        </p:nvSpPr>
        <p:spPr>
          <a:xfrm rot="20791125">
            <a:off x="231362" y="4705215"/>
            <a:ext cx="6945735" cy="1702455"/>
          </a:xfrm>
          <a:prstGeom prst="rect">
            <a:avLst/>
          </a:prstGeom>
        </p:spPr>
        <p:txBody>
          <a:bodyPr vert="horz" lIns="91440" tIns="45720" rIns="91440" bIns="45720" rtlCol="0">
            <a:noAutofit/>
          </a:bodyPr>
          <a:lstStyle>
            <a:lvl1pPr marL="0" indent="0" algn="l" defTabSz="1828709" rtl="0" eaLnBrk="1" latinLnBrk="0" hangingPunct="1">
              <a:lnSpc>
                <a:spcPct val="90000"/>
              </a:lnSpc>
              <a:spcBef>
                <a:spcPts val="2000"/>
              </a:spcBef>
              <a:buFont typeface="Arial" panose="020B0604020202020204" pitchFamily="34" charset="0"/>
              <a:buNone/>
              <a:defRPr sz="10000" b="1" i="0" kern="1200">
                <a:solidFill>
                  <a:srgbClr val="466F88"/>
                </a:solidFill>
                <a:latin typeface="NEXA-XBOLD"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10400" b="1" i="0" u="none" strike="noStrike" kern="1200" cap="none" spc="0" normalizeH="0" baseline="0" noProof="0" dirty="0">
                <a:ln>
                  <a:noFill/>
                </a:ln>
                <a:solidFill>
                  <a:schemeClr val="tx1"/>
                </a:solidFill>
                <a:effectLst/>
                <a:uLnTx/>
                <a:uFillTx/>
                <a:latin typeface="NEXA-XBOLD" panose="02000000000000000000" pitchFamily="2" charset="77"/>
                <a:ea typeface="+mn-ea"/>
                <a:cs typeface="+mn-cs"/>
              </a:rPr>
              <a:t>Nonverbals</a:t>
            </a:r>
            <a:endParaRPr kumimoji="0" lang="en-BR" sz="10400" b="1" i="0" u="none" strike="noStrike" kern="1200" cap="none" spc="0" normalizeH="0" baseline="0" noProof="0" dirty="0">
              <a:ln>
                <a:noFill/>
              </a:ln>
              <a:solidFill>
                <a:schemeClr val="tx1"/>
              </a:solidFill>
              <a:effectLst/>
              <a:uLnTx/>
              <a:uFillTx/>
              <a:latin typeface="NEXA-XBOLD" panose="02000000000000000000" pitchFamily="2" charset="77"/>
              <a:ea typeface="+mn-ea"/>
              <a:cs typeface="+mn-cs"/>
            </a:endParaRPr>
          </a:p>
        </p:txBody>
      </p:sp>
      <p:pic>
        <p:nvPicPr>
          <p:cNvPr id="11" name="Picture 10">
            <a:extLst>
              <a:ext uri="{FF2B5EF4-FFF2-40B4-BE49-F238E27FC236}">
                <a16:creationId xmlns:a16="http://schemas.microsoft.com/office/drawing/2014/main" id="{3CD75864-5E48-3CF1-8560-903BB1139B9D}"/>
              </a:ext>
            </a:extLst>
          </p:cNvPr>
          <p:cNvPicPr>
            <a:picLocks noChangeAspect="1"/>
          </p:cNvPicPr>
          <p:nvPr/>
        </p:nvPicPr>
        <p:blipFill>
          <a:blip r:embed="rId4"/>
          <a:stretch>
            <a:fillRect/>
          </a:stretch>
        </p:blipFill>
        <p:spPr>
          <a:xfrm>
            <a:off x="543585" y="201237"/>
            <a:ext cx="5668529" cy="3928160"/>
          </a:xfrm>
          <a:prstGeom prst="rect">
            <a:avLst/>
          </a:prstGeom>
        </p:spPr>
      </p:pic>
      <p:sp>
        <p:nvSpPr>
          <p:cNvPr id="25" name="Text Placeholder 3">
            <a:extLst>
              <a:ext uri="{FF2B5EF4-FFF2-40B4-BE49-F238E27FC236}">
                <a16:creationId xmlns:a16="http://schemas.microsoft.com/office/drawing/2014/main" id="{3EAF6915-564A-0CB0-6F79-69F99C5E6F99}"/>
              </a:ext>
            </a:extLst>
          </p:cNvPr>
          <p:cNvSpPr txBox="1">
            <a:spLocks/>
          </p:cNvSpPr>
          <p:nvPr/>
        </p:nvSpPr>
        <p:spPr>
          <a:xfrm>
            <a:off x="6664037" y="201237"/>
            <a:ext cx="5399356" cy="6399106"/>
          </a:xfrm>
          <a:prstGeom prst="rect">
            <a:avLst/>
          </a:prstGeom>
        </p:spPr>
        <p:txBody>
          <a:bodyPr vert="horz" lIns="91440" tIns="45720" rIns="91440" bIns="45720" rtlCol="0">
            <a:noAutofit/>
          </a:bodyPr>
          <a:lstStyle>
            <a:lvl1pPr marL="0" indent="0" algn="l" defTabSz="1828709" rtl="0" eaLnBrk="1" latinLnBrk="0" hangingPunct="1">
              <a:lnSpc>
                <a:spcPct val="150000"/>
              </a:lnSpc>
              <a:spcBef>
                <a:spcPts val="2000"/>
              </a:spcBef>
              <a:buFont typeface="Arial" panose="020B0604020202020204" pitchFamily="34" charset="0"/>
              <a:buNone/>
              <a:defRPr sz="3000" b="0" i="0" kern="1200">
                <a:solidFill>
                  <a:srgbClr val="466F88"/>
                </a:solidFill>
                <a:latin typeface="NEXA-LIGHT" panose="02000000000000000000"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Kinesics</a:t>
            </a:r>
          </a:p>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Facial area</a:t>
            </a:r>
          </a:p>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Proxemics</a:t>
            </a:r>
          </a:p>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Haptics</a:t>
            </a:r>
          </a:p>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Paralanguage</a:t>
            </a:r>
          </a:p>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Appearance</a:t>
            </a:r>
          </a:p>
          <a:p>
            <a:pPr marL="1143000" marR="0" lvl="0" indent="-1143000" algn="l" defTabSz="1828709" rtl="0" eaLnBrk="1" fontAlgn="auto" latinLnBrk="0" hangingPunct="1">
              <a:lnSpc>
                <a:spcPct val="100000"/>
              </a:lnSpc>
              <a:spcBef>
                <a:spcPts val="200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chemeClr val="tx1"/>
                </a:solidFill>
                <a:effectLst/>
                <a:uLnTx/>
                <a:uFillTx/>
                <a:latin typeface="NEXA-LIGHT" panose="02000000000000000000" pitchFamily="2" charset="77"/>
                <a:ea typeface="+mn-ea"/>
                <a:cs typeface="+mn-cs"/>
              </a:rPr>
              <a:t>Chronemics</a:t>
            </a:r>
          </a:p>
        </p:txBody>
      </p:sp>
    </p:spTree>
    <p:extLst>
      <p:ext uri="{BB962C8B-B14F-4D97-AF65-F5344CB8AC3E}">
        <p14:creationId xmlns:p14="http://schemas.microsoft.com/office/powerpoint/2010/main" val="406373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249"/>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249"/>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
                                  </p:stCondLst>
                                  <p:childTnLst>
                                    <p:set>
                                      <p:cBhvr>
                                        <p:cTn id="14" dur="1" fill="hold">
                                          <p:stCondLst>
                                            <p:cond delay="249"/>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50"/>
                                  </p:stCondLst>
                                  <p:childTnLst>
                                    <p:set>
                                      <p:cBhvr>
                                        <p:cTn id="18" dur="1" fill="hold">
                                          <p:stCondLst>
                                            <p:cond delay="249"/>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250"/>
                                  </p:stCondLst>
                                  <p:childTnLst>
                                    <p:set>
                                      <p:cBhvr>
                                        <p:cTn id="22" dur="1" fill="hold">
                                          <p:stCondLst>
                                            <p:cond delay="249"/>
                                          </p:stCondLst>
                                        </p:cTn>
                                        <p:tgtEl>
                                          <p:spTgt spid="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50"/>
                                  </p:stCondLst>
                                  <p:childTnLst>
                                    <p:set>
                                      <p:cBhvr>
                                        <p:cTn id="26" dur="1" fill="hold">
                                          <p:stCondLst>
                                            <p:cond delay="249"/>
                                          </p:stCondLst>
                                        </p:cTn>
                                        <p:tgtEl>
                                          <p:spTgt spid="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250"/>
                                  </p:stCondLst>
                                  <p:childTnLst>
                                    <p:set>
                                      <p:cBhvr>
                                        <p:cTn id="30" dur="1" fill="hold">
                                          <p:stCondLst>
                                            <p:cond delay="249"/>
                                          </p:stCondLst>
                                        </p:cTn>
                                        <p:tgtEl>
                                          <p:spTgt spid="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83900">
              <a:srgbClr val="353D45"/>
            </a:gs>
            <a:gs pos="0">
              <a:schemeClr val="bg2">
                <a:tint val="90000"/>
                <a:satMod val="92000"/>
                <a:lumMod val="120000"/>
              </a:schemeClr>
            </a:gs>
            <a:gs pos="92530">
              <a:srgbClr val="2F373F"/>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7E1C44A2-4B37-4B14-B90B-368A88D0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a:extLst>
              <a:ext uri="{FF2B5EF4-FFF2-40B4-BE49-F238E27FC236}">
                <a16:creationId xmlns:a16="http://schemas.microsoft.com/office/drawing/2014/main" id="{B5682052-E801-3819-4F8A-47FC7F474FF7}"/>
              </a:ext>
            </a:extLst>
          </p:cNvPr>
          <p:cNvPicPr>
            <a:picLocks noChangeAspect="1"/>
          </p:cNvPicPr>
          <p:nvPr/>
        </p:nvPicPr>
        <p:blipFill>
          <a:blip r:embed="rId3"/>
          <a:stretch>
            <a:fillRect/>
          </a:stretch>
        </p:blipFill>
        <p:spPr>
          <a:xfrm>
            <a:off x="2361713" y="1221672"/>
            <a:ext cx="3438442" cy="5328366"/>
          </a:xfrm>
          <a:prstGeom prst="rect">
            <a:avLst/>
          </a:prstGeom>
        </p:spPr>
      </p:pic>
      <p:sp>
        <p:nvSpPr>
          <p:cNvPr id="5" name="TextBox 4">
            <a:extLst>
              <a:ext uri="{FF2B5EF4-FFF2-40B4-BE49-F238E27FC236}">
                <a16:creationId xmlns:a16="http://schemas.microsoft.com/office/drawing/2014/main" id="{E6F57B0B-A56D-85F2-FD5B-E86E8E9F35E6}"/>
              </a:ext>
            </a:extLst>
          </p:cNvPr>
          <p:cNvSpPr txBox="1"/>
          <p:nvPr/>
        </p:nvSpPr>
        <p:spPr>
          <a:xfrm>
            <a:off x="2226734" y="481169"/>
            <a:ext cx="4113469" cy="600164"/>
          </a:xfrm>
          <a:prstGeom prst="rect">
            <a:avLst/>
          </a:prstGeom>
          <a:noFill/>
        </p:spPr>
        <p:txBody>
          <a:bodyPr wrap="square" rtlCol="0">
            <a:spAutoFit/>
          </a:bodyPr>
          <a:ls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3300" dirty="0">
                <a:latin typeface="NEXA-LIGHT" panose="02000000000000000000"/>
              </a:rPr>
              <a:t>The Mona Lisa Smile</a:t>
            </a:r>
          </a:p>
        </p:txBody>
      </p:sp>
      <p:sp>
        <p:nvSpPr>
          <p:cNvPr id="8" name="TextBox 7">
            <a:extLst>
              <a:ext uri="{FF2B5EF4-FFF2-40B4-BE49-F238E27FC236}">
                <a16:creationId xmlns:a16="http://schemas.microsoft.com/office/drawing/2014/main" id="{4B83CE0B-4094-B3EF-A265-9B09560C009A}"/>
              </a:ext>
            </a:extLst>
          </p:cNvPr>
          <p:cNvSpPr txBox="1"/>
          <p:nvPr/>
        </p:nvSpPr>
        <p:spPr>
          <a:xfrm>
            <a:off x="6900332" y="1414418"/>
            <a:ext cx="5020733" cy="6001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NEXA-LIGHT" panose="02000000000000000000"/>
                <a:ea typeface="+mn-ea"/>
                <a:cs typeface="+mn-cs"/>
              </a:rPr>
              <a:t>Paralanguage </a:t>
            </a:r>
          </a:p>
        </p:txBody>
      </p:sp>
      <p:pic>
        <p:nvPicPr>
          <p:cNvPr id="9" name="Online Media 12" title="John Cena Teaches Hugh Jackman Reverse Trash Talking">
            <a:hlinkClick r:id="" action="ppaction://media"/>
            <a:extLst>
              <a:ext uri="{FF2B5EF4-FFF2-40B4-BE49-F238E27FC236}">
                <a16:creationId xmlns:a16="http://schemas.microsoft.com/office/drawing/2014/main" id="{8468D6D1-9397-5482-50B5-4AC3A030E317}"/>
              </a:ext>
            </a:extLst>
          </p:cNvPr>
          <p:cNvPicPr>
            <a:picLocks noRot="1" noChangeAspect="1"/>
          </p:cNvPicPr>
          <p:nvPr>
            <a:videoFile r:link="rId1"/>
          </p:nvPr>
        </p:nvPicPr>
        <p:blipFill>
          <a:blip r:embed="rId4"/>
          <a:stretch>
            <a:fillRect/>
          </a:stretch>
        </p:blipFill>
        <p:spPr>
          <a:xfrm>
            <a:off x="7152526" y="2437564"/>
            <a:ext cx="4169214" cy="2495566"/>
          </a:xfrm>
          <a:prstGeom prst="rect">
            <a:avLst/>
          </a:prstGeom>
        </p:spPr>
      </p:pic>
    </p:spTree>
    <p:extLst>
      <p:ext uri="{BB962C8B-B14F-4D97-AF65-F5344CB8AC3E}">
        <p14:creationId xmlns:p14="http://schemas.microsoft.com/office/powerpoint/2010/main" val="17276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EFF83-C5E9-1F93-45D0-42702F810A4D}"/>
              </a:ext>
            </a:extLst>
          </p:cNvPr>
          <p:cNvSpPr>
            <a:spLocks noGrp="1"/>
          </p:cNvSpPr>
          <p:nvPr>
            <p:ph type="title"/>
          </p:nvPr>
        </p:nvSpPr>
        <p:spPr/>
        <p:txBody>
          <a:bodyPr>
            <a:normAutofit/>
          </a:bodyPr>
          <a:lstStyle/>
          <a:p>
            <a:r>
              <a:rPr lang="en-US" sz="4800" dirty="0"/>
              <a:t>Positions versus Interests</a:t>
            </a:r>
          </a:p>
        </p:txBody>
      </p:sp>
      <p:sp>
        <p:nvSpPr>
          <p:cNvPr id="3" name="Text Placeholder 2">
            <a:extLst>
              <a:ext uri="{FF2B5EF4-FFF2-40B4-BE49-F238E27FC236}">
                <a16:creationId xmlns:a16="http://schemas.microsoft.com/office/drawing/2014/main" id="{7BA0F396-5B60-9550-4186-05206C37A63C}"/>
              </a:ext>
            </a:extLst>
          </p:cNvPr>
          <p:cNvSpPr>
            <a:spLocks noGrp="1"/>
          </p:cNvSpPr>
          <p:nvPr>
            <p:ph type="body" idx="1"/>
          </p:nvPr>
        </p:nvSpPr>
        <p:spPr>
          <a:xfrm>
            <a:off x="2592924" y="1972703"/>
            <a:ext cx="4088814" cy="576262"/>
          </a:xfrm>
        </p:spPr>
        <p:txBody>
          <a:bodyPr/>
          <a:lstStyle/>
          <a:p>
            <a:endParaRPr lang="en-US" dirty="0">
              <a:solidFill>
                <a:srgbClr val="466F88"/>
              </a:solidFill>
              <a:latin typeface="NEXA-LIGHT"/>
            </a:endParaRPr>
          </a:p>
          <a:p>
            <a:r>
              <a:rPr lang="en-US" sz="3600" dirty="0"/>
              <a:t>Positions - </a:t>
            </a:r>
          </a:p>
        </p:txBody>
      </p:sp>
      <p:sp>
        <p:nvSpPr>
          <p:cNvPr id="4" name="Content Placeholder 3">
            <a:extLst>
              <a:ext uri="{FF2B5EF4-FFF2-40B4-BE49-F238E27FC236}">
                <a16:creationId xmlns:a16="http://schemas.microsoft.com/office/drawing/2014/main" id="{8F685CB2-1CCA-C1A3-1311-A7FC092F6D58}"/>
              </a:ext>
            </a:extLst>
          </p:cNvPr>
          <p:cNvSpPr>
            <a:spLocks noGrp="1"/>
          </p:cNvSpPr>
          <p:nvPr>
            <p:ph sz="half" idx="2"/>
          </p:nvPr>
        </p:nvSpPr>
        <p:spPr>
          <a:xfrm>
            <a:off x="2216727" y="2548966"/>
            <a:ext cx="4668982" cy="3354060"/>
          </a:xfrm>
        </p:spPr>
        <p:txBody>
          <a:bodyPr>
            <a:normAutofit/>
          </a:bodyPr>
          <a:lstStyle/>
          <a:p>
            <a:r>
              <a:rPr lang="en-US" sz="2400" dirty="0"/>
              <a:t>What you decided you want in a particular situation.</a:t>
            </a:r>
          </a:p>
          <a:p>
            <a:r>
              <a:rPr lang="en-US" sz="2400" dirty="0"/>
              <a:t>A specific solution.</a:t>
            </a:r>
          </a:p>
          <a:p>
            <a:r>
              <a:rPr lang="en-US" sz="2400" dirty="0"/>
              <a:t>What you want.</a:t>
            </a:r>
          </a:p>
        </p:txBody>
      </p:sp>
      <p:sp>
        <p:nvSpPr>
          <p:cNvPr id="5" name="Text Placeholder 4">
            <a:extLst>
              <a:ext uri="{FF2B5EF4-FFF2-40B4-BE49-F238E27FC236}">
                <a16:creationId xmlns:a16="http://schemas.microsoft.com/office/drawing/2014/main" id="{35E617C9-AE98-EA55-C018-333CBF573A63}"/>
              </a:ext>
            </a:extLst>
          </p:cNvPr>
          <p:cNvSpPr>
            <a:spLocks noGrp="1"/>
          </p:cNvSpPr>
          <p:nvPr>
            <p:ph type="body" sz="quarter" idx="3"/>
          </p:nvPr>
        </p:nvSpPr>
        <p:spPr/>
        <p:txBody>
          <a:bodyPr/>
          <a:lstStyle/>
          <a:p>
            <a:r>
              <a:rPr lang="en-US" sz="3600" dirty="0"/>
              <a:t>Interests -</a:t>
            </a:r>
          </a:p>
        </p:txBody>
      </p:sp>
      <p:sp>
        <p:nvSpPr>
          <p:cNvPr id="6" name="Content Placeholder 5">
            <a:extLst>
              <a:ext uri="{FF2B5EF4-FFF2-40B4-BE49-F238E27FC236}">
                <a16:creationId xmlns:a16="http://schemas.microsoft.com/office/drawing/2014/main" id="{FDCD25D7-3500-09A3-7539-A0CCC5BB192D}"/>
              </a:ext>
            </a:extLst>
          </p:cNvPr>
          <p:cNvSpPr>
            <a:spLocks noGrp="1"/>
          </p:cNvSpPr>
          <p:nvPr>
            <p:ph sz="quarter" idx="4"/>
          </p:nvPr>
        </p:nvSpPr>
        <p:spPr/>
        <p:txBody>
          <a:bodyPr>
            <a:normAutofit/>
          </a:bodyPr>
          <a:lstStyle/>
          <a:p>
            <a:r>
              <a:rPr lang="en-US" sz="2400" dirty="0"/>
              <a:t>What caused you to decide.</a:t>
            </a:r>
          </a:p>
          <a:p>
            <a:r>
              <a:rPr lang="en-US" sz="2400" dirty="0"/>
              <a:t>The specific needs which cause you to take a particular position.</a:t>
            </a:r>
          </a:p>
          <a:p>
            <a:r>
              <a:rPr lang="en-US" sz="2400" dirty="0"/>
              <a:t>Why you want it. </a:t>
            </a:r>
          </a:p>
        </p:txBody>
      </p:sp>
    </p:spTree>
    <p:extLst>
      <p:ext uri="{BB962C8B-B14F-4D97-AF65-F5344CB8AC3E}">
        <p14:creationId xmlns:p14="http://schemas.microsoft.com/office/powerpoint/2010/main" val="367990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82759">
              <a:schemeClr val="accent3"/>
            </a:gs>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pic>
        <p:nvPicPr>
          <p:cNvPr id="3" name="Picture 2">
            <a:extLst>
              <a:ext uri="{FF2B5EF4-FFF2-40B4-BE49-F238E27FC236}">
                <a16:creationId xmlns:a16="http://schemas.microsoft.com/office/drawing/2014/main" id="{B74B19FA-BC3E-6219-34C7-1FBDBFA4D1A4}"/>
              </a:ext>
            </a:extLst>
          </p:cNvPr>
          <p:cNvPicPr>
            <a:picLocks noChangeAspect="1"/>
          </p:cNvPicPr>
          <p:nvPr/>
        </p:nvPicPr>
        <p:blipFill>
          <a:blip r:embed="rId4"/>
          <a:stretch>
            <a:fillRect/>
          </a:stretch>
        </p:blipFill>
        <p:spPr>
          <a:xfrm>
            <a:off x="1758542" y="229067"/>
            <a:ext cx="10037218" cy="6387949"/>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1858173" y="4364377"/>
            <a:ext cx="9783536" cy="1917944"/>
          </a:xfrm>
        </p:spPr>
        <p:txBody>
          <a:bodyPr>
            <a:normAutofit fontScale="90000"/>
          </a:bodyPr>
          <a:lstStyle/>
          <a:p>
            <a:pPr marL="0" marR="0" lvl="0" indent="0" defTabSz="457200" rtl="0" eaLnBrk="1" fontAlgn="auto" latinLnBrk="0" hangingPunct="1">
              <a:lnSpc>
                <a:spcPct val="100000"/>
              </a:lnSpc>
              <a:spcBef>
                <a:spcPts val="0"/>
              </a:spcBef>
              <a:spcAft>
                <a:spcPts val="0"/>
              </a:spcAft>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What need is the person taking this position attempting to satisfy?</a:t>
            </a:r>
            <a:b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What is motivating the person?</a:t>
            </a:r>
            <a:b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What is the person trying to accomplish?</a:t>
            </a:r>
            <a:b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What is the person afraid will happen if a demand is not fulfilled?</a:t>
            </a:r>
            <a:endParaRPr lang="en-US" dirty="0"/>
          </a:p>
        </p:txBody>
      </p:sp>
      <p:grpSp>
        <p:nvGrpSpPr>
          <p:cNvPr id="12" name="Group 11">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13"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4"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5"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6"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27"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Rectangle 39">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1655970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44F8446A-D45E-C7DD-7FF9-C04B6048CD7E}"/>
              </a:ext>
            </a:extLst>
          </p:cNvPr>
          <p:cNvGraphicFramePr>
            <a:graphicFrameLocks noGrp="1"/>
          </p:cNvGraphicFramePr>
          <p:nvPr>
            <p:extLst>
              <p:ext uri="{D42A27DB-BD31-4B8C-83A1-F6EECF244321}">
                <p14:modId xmlns:p14="http://schemas.microsoft.com/office/powerpoint/2010/main" val="310902567"/>
              </p:ext>
            </p:extLst>
          </p:nvPr>
        </p:nvGraphicFramePr>
        <p:xfrm>
          <a:off x="1755648" y="719842"/>
          <a:ext cx="10073799" cy="5763252"/>
        </p:xfrm>
        <a:graphic>
          <a:graphicData uri="http://schemas.openxmlformats.org/drawingml/2006/table">
            <a:tbl>
              <a:tblPr firstRow="1" bandRow="1">
                <a:tableStyleId>{5C22544A-7EE6-4342-B048-85BDC9FD1C3A}</a:tableStyleId>
              </a:tblPr>
              <a:tblGrid>
                <a:gridCol w="5154276">
                  <a:extLst>
                    <a:ext uri="{9D8B030D-6E8A-4147-A177-3AD203B41FA5}">
                      <a16:colId xmlns:a16="http://schemas.microsoft.com/office/drawing/2014/main" val="4219776065"/>
                    </a:ext>
                  </a:extLst>
                </a:gridCol>
                <a:gridCol w="4919523">
                  <a:extLst>
                    <a:ext uri="{9D8B030D-6E8A-4147-A177-3AD203B41FA5}">
                      <a16:colId xmlns:a16="http://schemas.microsoft.com/office/drawing/2014/main" val="2543870436"/>
                    </a:ext>
                  </a:extLst>
                </a:gridCol>
              </a:tblGrid>
              <a:tr h="960542">
                <a:tc>
                  <a:txBody>
                    <a:bodyPr/>
                    <a:lstStyle/>
                    <a:p>
                      <a:r>
                        <a:rPr lang="en-US" sz="1800" dirty="0"/>
                        <a:t>Position</a:t>
                      </a:r>
                    </a:p>
                  </a:txBody>
                  <a:tcPr marL="45720" marR="45720" marT="22860" marB="22860"/>
                </a:tc>
                <a:tc>
                  <a:txBody>
                    <a:bodyPr/>
                    <a:lstStyle/>
                    <a:p>
                      <a:r>
                        <a:rPr lang="en-US" sz="1800" dirty="0"/>
                        <a:t>Underlying Interest</a:t>
                      </a:r>
                    </a:p>
                  </a:txBody>
                  <a:tcPr marL="45720" marR="45720" marT="22860" marB="22860"/>
                </a:tc>
                <a:extLst>
                  <a:ext uri="{0D108BD9-81ED-4DB2-BD59-A6C34878D82A}">
                    <a16:rowId xmlns:a16="http://schemas.microsoft.com/office/drawing/2014/main" val="2641279745"/>
                  </a:ext>
                </a:extLst>
              </a:tr>
              <a:tr h="960542">
                <a:tc>
                  <a:txBody>
                    <a:bodyPr/>
                    <a:lstStyle/>
                    <a:p>
                      <a:r>
                        <a:rPr lang="en-US" sz="1800" dirty="0"/>
                        <a:t>Injured worker says - I am entitled to compensation.</a:t>
                      </a:r>
                    </a:p>
                  </a:txBody>
                  <a:tcPr marL="45720" marR="45720" marT="22860" marB="22860"/>
                </a:tc>
                <a:tc>
                  <a:txBody>
                    <a:bodyPr/>
                    <a:lstStyle/>
                    <a:p>
                      <a:r>
                        <a:rPr lang="en-US" sz="1800" dirty="0"/>
                        <a:t>???</a:t>
                      </a:r>
                    </a:p>
                  </a:txBody>
                  <a:tcPr marL="45720" marR="45720" marT="22860" marB="22860"/>
                </a:tc>
                <a:extLst>
                  <a:ext uri="{0D108BD9-81ED-4DB2-BD59-A6C34878D82A}">
                    <a16:rowId xmlns:a16="http://schemas.microsoft.com/office/drawing/2014/main" val="3879942750"/>
                  </a:ext>
                </a:extLst>
              </a:tr>
              <a:tr h="960542">
                <a:tc>
                  <a:txBody>
                    <a:bodyPr/>
                    <a:lstStyle/>
                    <a:p>
                      <a:r>
                        <a:rPr lang="en-US" sz="1800" dirty="0"/>
                        <a:t>Injured worker says - I need this surgery.</a:t>
                      </a:r>
                    </a:p>
                  </a:txBody>
                  <a:tcPr marL="45720" marR="45720" marT="22860" marB="22860"/>
                </a:tc>
                <a:tc>
                  <a:txBody>
                    <a:bodyPr/>
                    <a:lstStyle/>
                    <a:p>
                      <a:endParaRPr lang="en-US" sz="1800" dirty="0"/>
                    </a:p>
                  </a:txBody>
                  <a:tcPr marL="45720" marR="45720" marT="22860" marB="22860"/>
                </a:tc>
                <a:extLst>
                  <a:ext uri="{0D108BD9-81ED-4DB2-BD59-A6C34878D82A}">
                    <a16:rowId xmlns:a16="http://schemas.microsoft.com/office/drawing/2014/main" val="1796031275"/>
                  </a:ext>
                </a:extLst>
              </a:tr>
              <a:tr h="960542">
                <a:tc>
                  <a:txBody>
                    <a:bodyPr/>
                    <a:lstStyle/>
                    <a:p>
                      <a:r>
                        <a:rPr lang="en-US" sz="1800" dirty="0"/>
                        <a:t>Injured worker says - I can’t go back to work.</a:t>
                      </a:r>
                    </a:p>
                  </a:txBody>
                  <a:tcPr marL="45720" marR="45720" marT="22860" marB="22860"/>
                </a:tc>
                <a:tc>
                  <a:txBody>
                    <a:bodyPr/>
                    <a:lstStyle/>
                    <a:p>
                      <a:endParaRPr lang="en-US" sz="1800" dirty="0"/>
                    </a:p>
                  </a:txBody>
                  <a:tcPr marL="45720" marR="45720" marT="22860" marB="22860"/>
                </a:tc>
                <a:extLst>
                  <a:ext uri="{0D108BD9-81ED-4DB2-BD59-A6C34878D82A}">
                    <a16:rowId xmlns:a16="http://schemas.microsoft.com/office/drawing/2014/main" val="2599024879"/>
                  </a:ext>
                </a:extLst>
              </a:tr>
              <a:tr h="960542">
                <a:tc>
                  <a:txBody>
                    <a:bodyPr/>
                    <a:lstStyle/>
                    <a:p>
                      <a:r>
                        <a:rPr lang="en-US" sz="1800" dirty="0"/>
                        <a:t>Employer says – I don’t think it should be an accepted claim.</a:t>
                      </a:r>
                    </a:p>
                  </a:txBody>
                  <a:tcPr marL="45720" marR="45720" marT="22860" marB="22860"/>
                </a:tc>
                <a:tc>
                  <a:txBody>
                    <a:bodyPr/>
                    <a:lstStyle/>
                    <a:p>
                      <a:endParaRPr lang="en-US" sz="1800" dirty="0"/>
                    </a:p>
                  </a:txBody>
                  <a:tcPr marL="45720" marR="45720" marT="22860" marB="22860"/>
                </a:tc>
                <a:extLst>
                  <a:ext uri="{0D108BD9-81ED-4DB2-BD59-A6C34878D82A}">
                    <a16:rowId xmlns:a16="http://schemas.microsoft.com/office/drawing/2014/main" val="1226667796"/>
                  </a:ext>
                </a:extLst>
              </a:tr>
              <a:tr h="960542">
                <a:tc>
                  <a:txBody>
                    <a:bodyPr/>
                    <a:lstStyle/>
                    <a:p>
                      <a:r>
                        <a:rPr lang="en-US" sz="1800" dirty="0"/>
                        <a:t>Surety says – We want to settle out this claim.</a:t>
                      </a:r>
                    </a:p>
                  </a:txBody>
                  <a:tcPr marL="45720" marR="45720" marT="22860" marB="22860"/>
                </a:tc>
                <a:tc>
                  <a:txBody>
                    <a:bodyPr/>
                    <a:lstStyle/>
                    <a:p>
                      <a:endParaRPr lang="en-US" sz="1800" dirty="0"/>
                    </a:p>
                  </a:txBody>
                  <a:tcPr marL="45720" marR="45720" marT="22860" marB="22860"/>
                </a:tc>
                <a:extLst>
                  <a:ext uri="{0D108BD9-81ED-4DB2-BD59-A6C34878D82A}">
                    <a16:rowId xmlns:a16="http://schemas.microsoft.com/office/drawing/2014/main" val="1508690149"/>
                  </a:ext>
                </a:extLst>
              </a:tr>
            </a:tbl>
          </a:graphicData>
        </a:graphic>
      </p:graphicFrame>
    </p:spTree>
    <p:extLst>
      <p:ext uri="{BB962C8B-B14F-4D97-AF65-F5344CB8AC3E}">
        <p14:creationId xmlns:p14="http://schemas.microsoft.com/office/powerpoint/2010/main" val="403353508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8664C2C-082A-4164-A0C5-E616AB2AD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2C7EEC-86F6-4CA7-805C-CB656E6A6356}">
  <ds:schemaRefs>
    <ds:schemaRef ds:uri="http://schemas.microsoft.com/sharepoint/v3/contenttype/forms"/>
  </ds:schemaRefs>
</ds:datastoreItem>
</file>

<file path=customXml/itemProps3.xml><?xml version="1.0" encoding="utf-8"?>
<ds:datastoreItem xmlns:ds="http://schemas.openxmlformats.org/officeDocument/2006/customXml" ds:itemID="{26C8EDA9-70CE-4A62-99FE-71B395D1BB0B}">
  <ds:schemaRefs>
    <ds:schemaRef ds:uri="http://www.w3.org/XML/1998/namespace"/>
    <ds:schemaRef ds:uri="http://schemas.microsoft.com/office/2006/metadata/properties"/>
    <ds:schemaRef ds:uri="http://purl.org/dc/elements/1.1/"/>
    <ds:schemaRef ds:uri="71af3243-3dd4-4a8d-8c0d-dd76da1f02a5"/>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16c05727-aa75-4e4a-9b5f-8a80a1165891"/>
    <ds:schemaRef ds:uri="http://purl.org/dc/terms/"/>
  </ds:schemaRefs>
</ds:datastoreItem>
</file>

<file path=docProps/app.xml><?xml version="1.0" encoding="utf-8"?>
<Properties xmlns="http://schemas.openxmlformats.org/officeDocument/2006/extended-properties" xmlns:vt="http://schemas.openxmlformats.org/officeDocument/2006/docPropsVTypes">
  <Template>Event design</Template>
  <TotalTime>12670</TotalTime>
  <Words>209</Words>
  <Application>Microsoft Office PowerPoint</Application>
  <PresentationFormat>Widescreen</PresentationFormat>
  <Paragraphs>52</Paragraphs>
  <Slides>10</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Century Gothic</vt:lpstr>
      <vt:lpstr>NEXA-LIGHT</vt:lpstr>
      <vt:lpstr>NEXA-XBOLD</vt:lpstr>
      <vt:lpstr>Wingdings 3</vt:lpstr>
      <vt:lpstr>Wisp</vt:lpstr>
      <vt:lpstr>PowerPoint Presentation</vt:lpstr>
      <vt:lpstr>Pop Quiz</vt:lpstr>
      <vt:lpstr>PowerPoint Presentation</vt:lpstr>
      <vt:lpstr>PowerPoint Presentation</vt:lpstr>
      <vt:lpstr>PowerPoint Presentation</vt:lpstr>
      <vt:lpstr>PowerPoint Presentation</vt:lpstr>
      <vt:lpstr>Positions versus Interests</vt:lpstr>
      <vt:lpstr>What need is the person taking this position attempting to satisfy? What is motivating the person? What is the person trying to accomplish? What is the person afraid will happen if a demand is not fulfilled?</vt:lpstr>
      <vt:lpstr>PowerPoint Presentation</vt:lpstr>
      <vt:lpstr>Discussion/Questions?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Constructive Communication and Assertive Resolution</dc:title>
  <dc:creator>Jennifer Poole</dc:creator>
  <cp:lastModifiedBy>Poole, Jennifer</cp:lastModifiedBy>
  <cp:revision>5</cp:revision>
  <cp:lastPrinted>2023-03-03T05:38:04Z</cp:lastPrinted>
  <dcterms:created xsi:type="dcterms:W3CDTF">2023-03-01T02:40:09Z</dcterms:created>
  <dcterms:modified xsi:type="dcterms:W3CDTF">2023-05-11T22:49:36Z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