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9" r:id="rId1"/>
  </p:sldMasterIdLst>
  <p:notesMasterIdLst>
    <p:notesMasterId r:id="rId42"/>
  </p:notesMasterIdLst>
  <p:sldIdLst>
    <p:sldId id="256" r:id="rId2"/>
    <p:sldId id="270" r:id="rId3"/>
    <p:sldId id="269" r:id="rId4"/>
    <p:sldId id="318" r:id="rId5"/>
    <p:sldId id="271" r:id="rId6"/>
    <p:sldId id="279" r:id="rId7"/>
    <p:sldId id="278" r:id="rId8"/>
    <p:sldId id="277" r:id="rId9"/>
    <p:sldId id="290" r:id="rId10"/>
    <p:sldId id="292" r:id="rId11"/>
    <p:sldId id="293" r:id="rId12"/>
    <p:sldId id="294" r:id="rId13"/>
    <p:sldId id="295" r:id="rId14"/>
    <p:sldId id="299" r:id="rId15"/>
    <p:sldId id="263" r:id="rId16"/>
    <p:sldId id="296" r:id="rId17"/>
    <p:sldId id="297" r:id="rId18"/>
    <p:sldId id="275" r:id="rId19"/>
    <p:sldId id="276" r:id="rId20"/>
    <p:sldId id="284" r:id="rId21"/>
    <p:sldId id="579" r:id="rId22"/>
    <p:sldId id="274" r:id="rId23"/>
    <p:sldId id="280" r:id="rId24"/>
    <p:sldId id="298" r:id="rId25"/>
    <p:sldId id="281" r:id="rId26"/>
    <p:sldId id="283" r:id="rId27"/>
    <p:sldId id="282" r:id="rId28"/>
    <p:sldId id="409" r:id="rId29"/>
    <p:sldId id="327" r:id="rId30"/>
    <p:sldId id="328" r:id="rId31"/>
    <p:sldId id="329" r:id="rId32"/>
    <p:sldId id="330" r:id="rId33"/>
    <p:sldId id="285" r:id="rId34"/>
    <p:sldId id="262" r:id="rId35"/>
    <p:sldId id="261" r:id="rId36"/>
    <p:sldId id="287" r:id="rId37"/>
    <p:sldId id="288" r:id="rId38"/>
    <p:sldId id="273" r:id="rId39"/>
    <p:sldId id="260" r:id="rId40"/>
    <p:sldId id="268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6062"/>
    <a:srgbClr val="408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1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>
      <a:schemeClr val="accent2"/>
      <a:schemeClr val="accent3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59768E-C9DC-4F1D-B08E-DDA984CDE01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D0B394D-0164-4CFC-9D55-930F221A361F}">
      <dgm:prSet/>
      <dgm:spPr/>
      <dgm:t>
        <a:bodyPr/>
        <a:lstStyle/>
        <a:p>
          <a:r>
            <a:rPr lang="en-US"/>
            <a:t>Boring is easy… </a:t>
          </a:r>
        </a:p>
      </dgm:t>
    </dgm:pt>
    <dgm:pt modelId="{24C28423-964D-4EFB-8BCB-3BDFE613D132}" type="parTrans" cxnId="{AFFCFAFC-CBDC-4000-BFF0-4A5595FC309D}">
      <dgm:prSet/>
      <dgm:spPr/>
      <dgm:t>
        <a:bodyPr/>
        <a:lstStyle/>
        <a:p>
          <a:endParaRPr lang="en-US"/>
        </a:p>
      </dgm:t>
    </dgm:pt>
    <dgm:pt modelId="{5562ADC4-784D-4FDB-A2F8-34B8B39414ED}" type="sibTrans" cxnId="{AFFCFAFC-CBDC-4000-BFF0-4A5595FC309D}">
      <dgm:prSet/>
      <dgm:spPr/>
      <dgm:t>
        <a:bodyPr/>
        <a:lstStyle/>
        <a:p>
          <a:endParaRPr lang="en-US"/>
        </a:p>
      </dgm:t>
    </dgm:pt>
    <dgm:pt modelId="{FBB3DAFC-AE5A-400B-AC85-F0517B8AE2FE}">
      <dgm:prSet/>
      <dgm:spPr/>
      <dgm:t>
        <a:bodyPr/>
        <a:lstStyle/>
        <a:p>
          <a:r>
            <a:rPr lang="en-US"/>
            <a:t>If life is a game… aren’t we all on the same team? </a:t>
          </a:r>
        </a:p>
      </dgm:t>
    </dgm:pt>
    <dgm:pt modelId="{8CA1BBA1-2EFB-4138-B0B3-88FD618E5572}" type="parTrans" cxnId="{FAACC50F-984E-45C4-8198-D2B45C666755}">
      <dgm:prSet/>
      <dgm:spPr/>
      <dgm:t>
        <a:bodyPr/>
        <a:lstStyle/>
        <a:p>
          <a:endParaRPr lang="en-US"/>
        </a:p>
      </dgm:t>
    </dgm:pt>
    <dgm:pt modelId="{2B757465-F055-44C6-A329-D97E8F3C8ED8}" type="sibTrans" cxnId="{FAACC50F-984E-45C4-8198-D2B45C666755}">
      <dgm:prSet/>
      <dgm:spPr/>
      <dgm:t>
        <a:bodyPr/>
        <a:lstStyle/>
        <a:p>
          <a:endParaRPr lang="en-US"/>
        </a:p>
      </dgm:t>
    </dgm:pt>
    <dgm:pt modelId="{3CD70E59-001A-4E7A-85A8-515890D36D2E}">
      <dgm:prSet/>
      <dgm:spPr/>
      <dgm:t>
        <a:bodyPr/>
        <a:lstStyle/>
        <a:p>
          <a:r>
            <a:rPr lang="en-US"/>
            <a:t>I’m on </a:t>
          </a:r>
          <a:r>
            <a:rPr lang="en-US" b="1"/>
            <a:t>YOUR</a:t>
          </a:r>
          <a:r>
            <a:rPr lang="en-US"/>
            <a:t> team. Be on </a:t>
          </a:r>
          <a:r>
            <a:rPr lang="en-US" b="1"/>
            <a:t>MY</a:t>
          </a:r>
          <a:r>
            <a:rPr lang="en-US"/>
            <a:t> team!</a:t>
          </a:r>
        </a:p>
      </dgm:t>
    </dgm:pt>
    <dgm:pt modelId="{6A4AF6E3-0932-4A59-829C-5EEEAB5E10B4}" type="parTrans" cxnId="{BCDFB542-72A8-44BC-934B-075043D49467}">
      <dgm:prSet/>
      <dgm:spPr/>
      <dgm:t>
        <a:bodyPr/>
        <a:lstStyle/>
        <a:p>
          <a:endParaRPr lang="en-US"/>
        </a:p>
      </dgm:t>
    </dgm:pt>
    <dgm:pt modelId="{924AC556-0D88-406B-A6E9-32B1DF7FEFC4}" type="sibTrans" cxnId="{BCDFB542-72A8-44BC-934B-075043D49467}">
      <dgm:prSet/>
      <dgm:spPr/>
      <dgm:t>
        <a:bodyPr/>
        <a:lstStyle/>
        <a:p>
          <a:endParaRPr lang="en-US"/>
        </a:p>
      </dgm:t>
    </dgm:pt>
    <dgm:pt modelId="{8F1B0CBA-1DF9-49FE-9F5A-9B77F0017392}">
      <dgm:prSet/>
      <dgm:spPr/>
      <dgm:t>
        <a:bodyPr/>
        <a:lstStyle/>
        <a:p>
          <a:r>
            <a:rPr lang="en-US"/>
            <a:t>Create something that will make the world awesome!</a:t>
          </a:r>
        </a:p>
      </dgm:t>
    </dgm:pt>
    <dgm:pt modelId="{3D826AAC-A9AF-41D5-A768-030BD2C00AB1}" type="parTrans" cxnId="{C2505385-CF94-419D-85B2-E0944F3721FD}">
      <dgm:prSet/>
      <dgm:spPr/>
      <dgm:t>
        <a:bodyPr/>
        <a:lstStyle/>
        <a:p>
          <a:endParaRPr lang="en-US"/>
        </a:p>
      </dgm:t>
    </dgm:pt>
    <dgm:pt modelId="{CE994D7D-422A-405B-B97F-1331F98062E9}" type="sibTrans" cxnId="{C2505385-CF94-419D-85B2-E0944F3721FD}">
      <dgm:prSet/>
      <dgm:spPr/>
      <dgm:t>
        <a:bodyPr/>
        <a:lstStyle/>
        <a:p>
          <a:endParaRPr lang="en-US"/>
        </a:p>
      </dgm:t>
    </dgm:pt>
    <dgm:pt modelId="{604187CD-8FFB-4BC5-A86D-BD29E3D09179}">
      <dgm:prSet/>
      <dgm:spPr/>
      <dgm:t>
        <a:bodyPr/>
        <a:lstStyle/>
        <a:p>
          <a:r>
            <a:rPr lang="en-US"/>
            <a:t>… I took the road less traveled. </a:t>
          </a:r>
        </a:p>
      </dgm:t>
    </dgm:pt>
    <dgm:pt modelId="{201DD1D3-CA6D-4ABE-B2E6-1B99DFA336B2}" type="parTrans" cxnId="{DED92972-D152-43E6-92F5-AA173069FB95}">
      <dgm:prSet/>
      <dgm:spPr/>
      <dgm:t>
        <a:bodyPr/>
        <a:lstStyle/>
        <a:p>
          <a:endParaRPr lang="en-US"/>
        </a:p>
      </dgm:t>
    </dgm:pt>
    <dgm:pt modelId="{403D1A62-F554-479B-AB3F-2E451CE83DF3}" type="sibTrans" cxnId="{DED92972-D152-43E6-92F5-AA173069FB95}">
      <dgm:prSet/>
      <dgm:spPr/>
      <dgm:t>
        <a:bodyPr/>
        <a:lstStyle/>
        <a:p>
          <a:endParaRPr lang="en-US"/>
        </a:p>
      </dgm:t>
    </dgm:pt>
    <dgm:pt modelId="{17DBD1B9-B7CF-4A52-9CF7-5A49C4DE2F2A}">
      <dgm:prSet/>
      <dgm:spPr/>
      <dgm:t>
        <a:bodyPr/>
        <a:lstStyle/>
        <a:p>
          <a:r>
            <a:rPr lang="en-US"/>
            <a:t>“Don’t stop believing” unless your dream is stupid. - </a:t>
          </a:r>
          <a:r>
            <a:rPr lang="en-US" i="1"/>
            <a:t>Journey</a:t>
          </a:r>
          <a:endParaRPr lang="en-US"/>
        </a:p>
      </dgm:t>
    </dgm:pt>
    <dgm:pt modelId="{4E000367-8656-41FD-80D1-9209C780BFF4}" type="parTrans" cxnId="{7A1E2DE4-F2F6-4833-9A66-6931C761AD7A}">
      <dgm:prSet/>
      <dgm:spPr/>
      <dgm:t>
        <a:bodyPr/>
        <a:lstStyle/>
        <a:p>
          <a:endParaRPr lang="en-US"/>
        </a:p>
      </dgm:t>
    </dgm:pt>
    <dgm:pt modelId="{EC8E307D-B02F-47EB-BA94-B5167C34F242}" type="sibTrans" cxnId="{7A1E2DE4-F2F6-4833-9A66-6931C761AD7A}">
      <dgm:prSet/>
      <dgm:spPr/>
      <dgm:t>
        <a:bodyPr/>
        <a:lstStyle/>
        <a:p>
          <a:endParaRPr lang="en-US"/>
        </a:p>
      </dgm:t>
    </dgm:pt>
    <dgm:pt modelId="{8617A7DF-422F-46CC-87CA-09BF16065AA1}">
      <dgm:prSet/>
      <dgm:spPr/>
      <dgm:t>
        <a:bodyPr/>
        <a:lstStyle/>
        <a:p>
          <a:r>
            <a:rPr lang="en-US"/>
            <a:t>We can make every day better for each other.</a:t>
          </a:r>
        </a:p>
      </dgm:t>
    </dgm:pt>
    <dgm:pt modelId="{FAA4DBAD-2DDC-4786-8287-CB8A1BAB1DDC}" type="parTrans" cxnId="{0760ABB3-D181-4DB9-8FE0-4DE65CC69FBD}">
      <dgm:prSet/>
      <dgm:spPr/>
      <dgm:t>
        <a:bodyPr/>
        <a:lstStyle/>
        <a:p>
          <a:endParaRPr lang="en-US"/>
        </a:p>
      </dgm:t>
    </dgm:pt>
    <dgm:pt modelId="{850D3049-3F30-4623-B702-95E830A7F31F}" type="sibTrans" cxnId="{0760ABB3-D181-4DB9-8FE0-4DE65CC69FBD}">
      <dgm:prSet/>
      <dgm:spPr/>
      <dgm:t>
        <a:bodyPr/>
        <a:lstStyle/>
        <a:p>
          <a:endParaRPr lang="en-US"/>
        </a:p>
      </dgm:t>
    </dgm:pt>
    <dgm:pt modelId="{8EE46D80-909B-4F20-9400-5428839E50F9}" type="pres">
      <dgm:prSet presAssocID="{5D59768E-C9DC-4F1D-B08E-DDA984CDE015}" presName="root" presStyleCnt="0">
        <dgm:presLayoutVars>
          <dgm:dir/>
          <dgm:resizeHandles val="exact"/>
        </dgm:presLayoutVars>
      </dgm:prSet>
      <dgm:spPr/>
    </dgm:pt>
    <dgm:pt modelId="{3790E985-7910-48B4-B321-2C4A2FA1C5BB}" type="pres">
      <dgm:prSet presAssocID="{3D0B394D-0164-4CFC-9D55-930F221A361F}" presName="compNode" presStyleCnt="0"/>
      <dgm:spPr/>
    </dgm:pt>
    <dgm:pt modelId="{6BA3FC06-2581-41E1-90F8-E4B6B5BA181F}" type="pres">
      <dgm:prSet presAssocID="{3D0B394D-0164-4CFC-9D55-930F221A361F}" presName="bgRect" presStyleLbl="bgShp" presStyleIdx="0" presStyleCnt="7"/>
      <dgm:spPr/>
    </dgm:pt>
    <dgm:pt modelId="{3B7A2D8E-69EC-490D-BC6D-E0A5D087A63F}" type="pres">
      <dgm:prSet presAssocID="{3D0B394D-0164-4CFC-9D55-930F221A361F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clamation Mark"/>
        </a:ext>
      </dgm:extLst>
    </dgm:pt>
    <dgm:pt modelId="{4D6CD1FF-29C6-4E35-BB4F-2F2C91E2A039}" type="pres">
      <dgm:prSet presAssocID="{3D0B394D-0164-4CFC-9D55-930F221A361F}" presName="spaceRect" presStyleCnt="0"/>
      <dgm:spPr/>
    </dgm:pt>
    <dgm:pt modelId="{85026884-91BE-4937-B581-ACAC0B8D8ED0}" type="pres">
      <dgm:prSet presAssocID="{3D0B394D-0164-4CFC-9D55-930F221A361F}" presName="parTx" presStyleLbl="revTx" presStyleIdx="0" presStyleCnt="7">
        <dgm:presLayoutVars>
          <dgm:chMax val="0"/>
          <dgm:chPref val="0"/>
        </dgm:presLayoutVars>
      </dgm:prSet>
      <dgm:spPr/>
    </dgm:pt>
    <dgm:pt modelId="{944F89DF-2B99-47D3-8495-09735E408074}" type="pres">
      <dgm:prSet presAssocID="{5562ADC4-784D-4FDB-A2F8-34B8B39414ED}" presName="sibTrans" presStyleCnt="0"/>
      <dgm:spPr/>
    </dgm:pt>
    <dgm:pt modelId="{17D8D1B0-9CCA-45EB-9EF2-76CA839B2130}" type="pres">
      <dgm:prSet presAssocID="{FBB3DAFC-AE5A-400B-AC85-F0517B8AE2FE}" presName="compNode" presStyleCnt="0"/>
      <dgm:spPr/>
    </dgm:pt>
    <dgm:pt modelId="{91E0215C-5C82-4D8D-9D2C-2D486CC7E569}" type="pres">
      <dgm:prSet presAssocID="{FBB3DAFC-AE5A-400B-AC85-F0517B8AE2FE}" presName="bgRect" presStyleLbl="bgShp" presStyleIdx="1" presStyleCnt="7"/>
      <dgm:spPr/>
    </dgm:pt>
    <dgm:pt modelId="{89224D98-939B-47B5-91AE-92593F694DE1}" type="pres">
      <dgm:prSet presAssocID="{FBB3DAFC-AE5A-400B-AC85-F0517B8AE2FE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book"/>
        </a:ext>
      </dgm:extLst>
    </dgm:pt>
    <dgm:pt modelId="{84F5CB10-91FA-4DB9-BDAE-2EDF92D51113}" type="pres">
      <dgm:prSet presAssocID="{FBB3DAFC-AE5A-400B-AC85-F0517B8AE2FE}" presName="spaceRect" presStyleCnt="0"/>
      <dgm:spPr/>
    </dgm:pt>
    <dgm:pt modelId="{CA4B3CA1-6ED7-4F49-8D8A-9A0B3309AB33}" type="pres">
      <dgm:prSet presAssocID="{FBB3DAFC-AE5A-400B-AC85-F0517B8AE2FE}" presName="parTx" presStyleLbl="revTx" presStyleIdx="1" presStyleCnt="7">
        <dgm:presLayoutVars>
          <dgm:chMax val="0"/>
          <dgm:chPref val="0"/>
        </dgm:presLayoutVars>
      </dgm:prSet>
      <dgm:spPr/>
    </dgm:pt>
    <dgm:pt modelId="{BA8948F4-164E-4955-B021-CF9F7AC9E4DA}" type="pres">
      <dgm:prSet presAssocID="{2B757465-F055-44C6-A329-D97E8F3C8ED8}" presName="sibTrans" presStyleCnt="0"/>
      <dgm:spPr/>
    </dgm:pt>
    <dgm:pt modelId="{87E69A24-A727-409A-B661-A3992CE7A7E9}" type="pres">
      <dgm:prSet presAssocID="{3CD70E59-001A-4E7A-85A8-515890D36D2E}" presName="compNode" presStyleCnt="0"/>
      <dgm:spPr/>
    </dgm:pt>
    <dgm:pt modelId="{53BD5447-7B15-457C-AC91-6DD89AAE081F}" type="pres">
      <dgm:prSet presAssocID="{3CD70E59-001A-4E7A-85A8-515890D36D2E}" presName="bgRect" presStyleLbl="bgShp" presStyleIdx="2" presStyleCnt="7"/>
      <dgm:spPr/>
    </dgm:pt>
    <dgm:pt modelId="{9BD31117-A63F-4B98-A072-5B095ED3902E}" type="pres">
      <dgm:prSet presAssocID="{3CD70E59-001A-4E7A-85A8-515890D36D2E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742E0641-FA9E-4097-BD05-CC106568698E}" type="pres">
      <dgm:prSet presAssocID="{3CD70E59-001A-4E7A-85A8-515890D36D2E}" presName="spaceRect" presStyleCnt="0"/>
      <dgm:spPr/>
    </dgm:pt>
    <dgm:pt modelId="{BC8E2A5F-184F-4962-9936-C4C2AE3A2AF5}" type="pres">
      <dgm:prSet presAssocID="{3CD70E59-001A-4E7A-85A8-515890D36D2E}" presName="parTx" presStyleLbl="revTx" presStyleIdx="2" presStyleCnt="7">
        <dgm:presLayoutVars>
          <dgm:chMax val="0"/>
          <dgm:chPref val="0"/>
        </dgm:presLayoutVars>
      </dgm:prSet>
      <dgm:spPr/>
    </dgm:pt>
    <dgm:pt modelId="{27674D6C-1F9D-418B-A816-7103212996C6}" type="pres">
      <dgm:prSet presAssocID="{924AC556-0D88-406B-A6E9-32B1DF7FEFC4}" presName="sibTrans" presStyleCnt="0"/>
      <dgm:spPr/>
    </dgm:pt>
    <dgm:pt modelId="{A7245172-457D-47B8-B0E5-69B7AAE22D5C}" type="pres">
      <dgm:prSet presAssocID="{8F1B0CBA-1DF9-49FE-9F5A-9B77F0017392}" presName="compNode" presStyleCnt="0"/>
      <dgm:spPr/>
    </dgm:pt>
    <dgm:pt modelId="{619C76C2-8F87-49C5-BDEA-FFA645FC49CA}" type="pres">
      <dgm:prSet presAssocID="{8F1B0CBA-1DF9-49FE-9F5A-9B77F0017392}" presName="bgRect" presStyleLbl="bgShp" presStyleIdx="3" presStyleCnt="7"/>
      <dgm:spPr/>
    </dgm:pt>
    <dgm:pt modelId="{A8AE05D0-A0E5-45DA-AA49-9AFB7A5AEA1A}" type="pres">
      <dgm:prSet presAssocID="{8F1B0CBA-1DF9-49FE-9F5A-9B77F0017392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1CE90D58-E740-43FA-8EAC-230D86540C7D}" type="pres">
      <dgm:prSet presAssocID="{8F1B0CBA-1DF9-49FE-9F5A-9B77F0017392}" presName="spaceRect" presStyleCnt="0"/>
      <dgm:spPr/>
    </dgm:pt>
    <dgm:pt modelId="{76F68DDF-4DC5-4EB6-96C9-051A98B3B954}" type="pres">
      <dgm:prSet presAssocID="{8F1B0CBA-1DF9-49FE-9F5A-9B77F0017392}" presName="parTx" presStyleLbl="revTx" presStyleIdx="3" presStyleCnt="7">
        <dgm:presLayoutVars>
          <dgm:chMax val="0"/>
          <dgm:chPref val="0"/>
        </dgm:presLayoutVars>
      </dgm:prSet>
      <dgm:spPr/>
    </dgm:pt>
    <dgm:pt modelId="{A4B26463-04BA-4F4F-AD7E-B2122E02D5E4}" type="pres">
      <dgm:prSet presAssocID="{CE994D7D-422A-405B-B97F-1331F98062E9}" presName="sibTrans" presStyleCnt="0"/>
      <dgm:spPr/>
    </dgm:pt>
    <dgm:pt modelId="{7112D3FB-E2A7-447A-BA77-A616A3A2BA84}" type="pres">
      <dgm:prSet presAssocID="{604187CD-8FFB-4BC5-A86D-BD29E3D09179}" presName="compNode" presStyleCnt="0"/>
      <dgm:spPr/>
    </dgm:pt>
    <dgm:pt modelId="{9EBCC0A3-9EA2-4011-BAEC-CB3907C5AB3B}" type="pres">
      <dgm:prSet presAssocID="{604187CD-8FFB-4BC5-A86D-BD29E3D09179}" presName="bgRect" presStyleLbl="bgShp" presStyleIdx="4" presStyleCnt="7"/>
      <dgm:spPr/>
    </dgm:pt>
    <dgm:pt modelId="{FB37A927-88C5-4D44-932C-DE6D1D113749}" type="pres">
      <dgm:prSet presAssocID="{604187CD-8FFB-4BC5-A86D-BD29E3D09179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ghway scene"/>
        </a:ext>
      </dgm:extLst>
    </dgm:pt>
    <dgm:pt modelId="{F29755B2-E4EB-4D9A-A686-DB42E6E9392E}" type="pres">
      <dgm:prSet presAssocID="{604187CD-8FFB-4BC5-A86D-BD29E3D09179}" presName="spaceRect" presStyleCnt="0"/>
      <dgm:spPr/>
    </dgm:pt>
    <dgm:pt modelId="{CCF5C016-4AF7-4450-89CD-DA87DCBE6123}" type="pres">
      <dgm:prSet presAssocID="{604187CD-8FFB-4BC5-A86D-BD29E3D09179}" presName="parTx" presStyleLbl="revTx" presStyleIdx="4" presStyleCnt="7">
        <dgm:presLayoutVars>
          <dgm:chMax val="0"/>
          <dgm:chPref val="0"/>
        </dgm:presLayoutVars>
      </dgm:prSet>
      <dgm:spPr/>
    </dgm:pt>
    <dgm:pt modelId="{24E6D312-34ED-4DE8-A6EF-06F4FEA0732F}" type="pres">
      <dgm:prSet presAssocID="{403D1A62-F554-479B-AB3F-2E451CE83DF3}" presName="sibTrans" presStyleCnt="0"/>
      <dgm:spPr/>
    </dgm:pt>
    <dgm:pt modelId="{DC4E9452-2128-4847-A215-66EACD9405A2}" type="pres">
      <dgm:prSet presAssocID="{17DBD1B9-B7CF-4A52-9CF7-5A49C4DE2F2A}" presName="compNode" presStyleCnt="0"/>
      <dgm:spPr/>
    </dgm:pt>
    <dgm:pt modelId="{9310C92D-5A92-493F-B4F9-3E9E51BCB9E3}" type="pres">
      <dgm:prSet presAssocID="{17DBD1B9-B7CF-4A52-9CF7-5A49C4DE2F2A}" presName="bgRect" presStyleLbl="bgShp" presStyleIdx="5" presStyleCnt="7"/>
      <dgm:spPr/>
    </dgm:pt>
    <dgm:pt modelId="{C61A9186-4101-4D53-AB9C-518DE22CD87F}" type="pres">
      <dgm:prSet presAssocID="{17DBD1B9-B7CF-4A52-9CF7-5A49C4DE2F2A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 Face with Solid Fill"/>
        </a:ext>
      </dgm:extLst>
    </dgm:pt>
    <dgm:pt modelId="{054D5ADE-DD3D-4952-87D0-309AECCB671D}" type="pres">
      <dgm:prSet presAssocID="{17DBD1B9-B7CF-4A52-9CF7-5A49C4DE2F2A}" presName="spaceRect" presStyleCnt="0"/>
      <dgm:spPr/>
    </dgm:pt>
    <dgm:pt modelId="{8BB7ACD8-C633-4F46-9EA2-C35D8C2A7D05}" type="pres">
      <dgm:prSet presAssocID="{17DBD1B9-B7CF-4A52-9CF7-5A49C4DE2F2A}" presName="parTx" presStyleLbl="revTx" presStyleIdx="5" presStyleCnt="7">
        <dgm:presLayoutVars>
          <dgm:chMax val="0"/>
          <dgm:chPref val="0"/>
        </dgm:presLayoutVars>
      </dgm:prSet>
      <dgm:spPr/>
    </dgm:pt>
    <dgm:pt modelId="{97A78C43-6747-4F45-AA07-4C3ED54D48E5}" type="pres">
      <dgm:prSet presAssocID="{EC8E307D-B02F-47EB-BA94-B5167C34F242}" presName="sibTrans" presStyleCnt="0"/>
      <dgm:spPr/>
    </dgm:pt>
    <dgm:pt modelId="{F950B796-A7E1-4DE0-8C76-06583DAD030D}" type="pres">
      <dgm:prSet presAssocID="{8617A7DF-422F-46CC-87CA-09BF16065AA1}" presName="compNode" presStyleCnt="0"/>
      <dgm:spPr/>
    </dgm:pt>
    <dgm:pt modelId="{7A6FEECC-59A4-4393-AD7B-C1B2BEB20FC9}" type="pres">
      <dgm:prSet presAssocID="{8617A7DF-422F-46CC-87CA-09BF16065AA1}" presName="bgRect" presStyleLbl="bgShp" presStyleIdx="6" presStyleCnt="7"/>
      <dgm:spPr/>
    </dgm:pt>
    <dgm:pt modelId="{838F4E2C-1910-443E-B553-6C421FD6BE4B}" type="pres">
      <dgm:prSet presAssocID="{8617A7DF-422F-46CC-87CA-09BF16065AA1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Success"/>
        </a:ext>
      </dgm:extLst>
    </dgm:pt>
    <dgm:pt modelId="{0A3ADB17-0910-4D32-B1DE-93BFF9FD0B67}" type="pres">
      <dgm:prSet presAssocID="{8617A7DF-422F-46CC-87CA-09BF16065AA1}" presName="spaceRect" presStyleCnt="0"/>
      <dgm:spPr/>
    </dgm:pt>
    <dgm:pt modelId="{F0AB093A-5959-4E9B-B96A-186331D9EA2B}" type="pres">
      <dgm:prSet presAssocID="{8617A7DF-422F-46CC-87CA-09BF16065AA1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AD879902-D3E5-4914-8A1A-D921EB319ABE}" type="presOf" srcId="{FBB3DAFC-AE5A-400B-AC85-F0517B8AE2FE}" destId="{CA4B3CA1-6ED7-4F49-8D8A-9A0B3309AB33}" srcOrd="0" destOrd="0" presId="urn:microsoft.com/office/officeart/2018/2/layout/IconVerticalSolidList"/>
    <dgm:cxn modelId="{FAACC50F-984E-45C4-8198-D2B45C666755}" srcId="{5D59768E-C9DC-4F1D-B08E-DDA984CDE015}" destId="{FBB3DAFC-AE5A-400B-AC85-F0517B8AE2FE}" srcOrd="1" destOrd="0" parTransId="{8CA1BBA1-2EFB-4138-B0B3-88FD618E5572}" sibTransId="{2B757465-F055-44C6-A329-D97E8F3C8ED8}"/>
    <dgm:cxn modelId="{8193B040-02FE-4DFB-9E9F-D7EF8DB17B06}" type="presOf" srcId="{8617A7DF-422F-46CC-87CA-09BF16065AA1}" destId="{F0AB093A-5959-4E9B-B96A-186331D9EA2B}" srcOrd="0" destOrd="0" presId="urn:microsoft.com/office/officeart/2018/2/layout/IconVerticalSolidList"/>
    <dgm:cxn modelId="{BCDFB542-72A8-44BC-934B-075043D49467}" srcId="{5D59768E-C9DC-4F1D-B08E-DDA984CDE015}" destId="{3CD70E59-001A-4E7A-85A8-515890D36D2E}" srcOrd="2" destOrd="0" parTransId="{6A4AF6E3-0932-4A59-829C-5EEEAB5E10B4}" sibTransId="{924AC556-0D88-406B-A6E9-32B1DF7FEFC4}"/>
    <dgm:cxn modelId="{FD4A5A4D-2C4D-4716-B58F-E59517850AA4}" type="presOf" srcId="{3CD70E59-001A-4E7A-85A8-515890D36D2E}" destId="{BC8E2A5F-184F-4962-9936-C4C2AE3A2AF5}" srcOrd="0" destOrd="0" presId="urn:microsoft.com/office/officeart/2018/2/layout/IconVerticalSolidList"/>
    <dgm:cxn modelId="{EBB1246F-6AB7-4F16-B2E9-05B1156283F6}" type="presOf" srcId="{17DBD1B9-B7CF-4A52-9CF7-5A49C4DE2F2A}" destId="{8BB7ACD8-C633-4F46-9EA2-C35D8C2A7D05}" srcOrd="0" destOrd="0" presId="urn:microsoft.com/office/officeart/2018/2/layout/IconVerticalSolidList"/>
    <dgm:cxn modelId="{DED92972-D152-43E6-92F5-AA173069FB95}" srcId="{5D59768E-C9DC-4F1D-B08E-DDA984CDE015}" destId="{604187CD-8FFB-4BC5-A86D-BD29E3D09179}" srcOrd="4" destOrd="0" parTransId="{201DD1D3-CA6D-4ABE-B2E6-1B99DFA336B2}" sibTransId="{403D1A62-F554-479B-AB3F-2E451CE83DF3}"/>
    <dgm:cxn modelId="{15B9C780-84B9-4AE4-8224-0DA250005A70}" type="presOf" srcId="{604187CD-8FFB-4BC5-A86D-BD29E3D09179}" destId="{CCF5C016-4AF7-4450-89CD-DA87DCBE6123}" srcOrd="0" destOrd="0" presId="urn:microsoft.com/office/officeart/2018/2/layout/IconVerticalSolidList"/>
    <dgm:cxn modelId="{C2505385-CF94-419D-85B2-E0944F3721FD}" srcId="{5D59768E-C9DC-4F1D-B08E-DDA984CDE015}" destId="{8F1B0CBA-1DF9-49FE-9F5A-9B77F0017392}" srcOrd="3" destOrd="0" parTransId="{3D826AAC-A9AF-41D5-A768-030BD2C00AB1}" sibTransId="{CE994D7D-422A-405B-B97F-1331F98062E9}"/>
    <dgm:cxn modelId="{CD5B8E98-CB7F-4F0D-BAD8-41582D62D69B}" type="presOf" srcId="{5D59768E-C9DC-4F1D-B08E-DDA984CDE015}" destId="{8EE46D80-909B-4F20-9400-5428839E50F9}" srcOrd="0" destOrd="0" presId="urn:microsoft.com/office/officeart/2018/2/layout/IconVerticalSolidList"/>
    <dgm:cxn modelId="{0760ABB3-D181-4DB9-8FE0-4DE65CC69FBD}" srcId="{5D59768E-C9DC-4F1D-B08E-DDA984CDE015}" destId="{8617A7DF-422F-46CC-87CA-09BF16065AA1}" srcOrd="6" destOrd="0" parTransId="{FAA4DBAD-2DDC-4786-8287-CB8A1BAB1DDC}" sibTransId="{850D3049-3F30-4623-B702-95E830A7F31F}"/>
    <dgm:cxn modelId="{01DA92CB-7F54-442E-B263-206728C5794D}" type="presOf" srcId="{8F1B0CBA-1DF9-49FE-9F5A-9B77F0017392}" destId="{76F68DDF-4DC5-4EB6-96C9-051A98B3B954}" srcOrd="0" destOrd="0" presId="urn:microsoft.com/office/officeart/2018/2/layout/IconVerticalSolidList"/>
    <dgm:cxn modelId="{7A1E2DE4-F2F6-4833-9A66-6931C761AD7A}" srcId="{5D59768E-C9DC-4F1D-B08E-DDA984CDE015}" destId="{17DBD1B9-B7CF-4A52-9CF7-5A49C4DE2F2A}" srcOrd="5" destOrd="0" parTransId="{4E000367-8656-41FD-80D1-9209C780BFF4}" sibTransId="{EC8E307D-B02F-47EB-BA94-B5167C34F242}"/>
    <dgm:cxn modelId="{FBB86DE6-94CD-4F93-8E40-92DF2388F0A5}" type="presOf" srcId="{3D0B394D-0164-4CFC-9D55-930F221A361F}" destId="{85026884-91BE-4937-B581-ACAC0B8D8ED0}" srcOrd="0" destOrd="0" presId="urn:microsoft.com/office/officeart/2018/2/layout/IconVerticalSolidList"/>
    <dgm:cxn modelId="{AFFCFAFC-CBDC-4000-BFF0-4A5595FC309D}" srcId="{5D59768E-C9DC-4F1D-B08E-DDA984CDE015}" destId="{3D0B394D-0164-4CFC-9D55-930F221A361F}" srcOrd="0" destOrd="0" parTransId="{24C28423-964D-4EFB-8BCB-3BDFE613D132}" sibTransId="{5562ADC4-784D-4FDB-A2F8-34B8B39414ED}"/>
    <dgm:cxn modelId="{9BDCF418-DA41-4BEF-91BF-533A669E0F1B}" type="presParOf" srcId="{8EE46D80-909B-4F20-9400-5428839E50F9}" destId="{3790E985-7910-48B4-B321-2C4A2FA1C5BB}" srcOrd="0" destOrd="0" presId="urn:microsoft.com/office/officeart/2018/2/layout/IconVerticalSolidList"/>
    <dgm:cxn modelId="{134225B3-6986-4F2A-B647-306C3ADA8CF1}" type="presParOf" srcId="{3790E985-7910-48B4-B321-2C4A2FA1C5BB}" destId="{6BA3FC06-2581-41E1-90F8-E4B6B5BA181F}" srcOrd="0" destOrd="0" presId="urn:microsoft.com/office/officeart/2018/2/layout/IconVerticalSolidList"/>
    <dgm:cxn modelId="{73A6FE4A-F719-44F9-AF9B-C12038F98D77}" type="presParOf" srcId="{3790E985-7910-48B4-B321-2C4A2FA1C5BB}" destId="{3B7A2D8E-69EC-490D-BC6D-E0A5D087A63F}" srcOrd="1" destOrd="0" presId="urn:microsoft.com/office/officeart/2018/2/layout/IconVerticalSolidList"/>
    <dgm:cxn modelId="{EE7BD946-09AD-4DB0-932F-F4C6FD6588E1}" type="presParOf" srcId="{3790E985-7910-48B4-B321-2C4A2FA1C5BB}" destId="{4D6CD1FF-29C6-4E35-BB4F-2F2C91E2A039}" srcOrd="2" destOrd="0" presId="urn:microsoft.com/office/officeart/2018/2/layout/IconVerticalSolidList"/>
    <dgm:cxn modelId="{76EF0F07-CA89-45C1-ADA6-51D3F6D9A433}" type="presParOf" srcId="{3790E985-7910-48B4-B321-2C4A2FA1C5BB}" destId="{85026884-91BE-4937-B581-ACAC0B8D8ED0}" srcOrd="3" destOrd="0" presId="urn:microsoft.com/office/officeart/2018/2/layout/IconVerticalSolidList"/>
    <dgm:cxn modelId="{FA77867E-F2FC-47D1-9D7B-078C55997CF2}" type="presParOf" srcId="{8EE46D80-909B-4F20-9400-5428839E50F9}" destId="{944F89DF-2B99-47D3-8495-09735E408074}" srcOrd="1" destOrd="0" presId="urn:microsoft.com/office/officeart/2018/2/layout/IconVerticalSolidList"/>
    <dgm:cxn modelId="{03A1AD66-37AA-4D15-B98B-790899915BF0}" type="presParOf" srcId="{8EE46D80-909B-4F20-9400-5428839E50F9}" destId="{17D8D1B0-9CCA-45EB-9EF2-76CA839B2130}" srcOrd="2" destOrd="0" presId="urn:microsoft.com/office/officeart/2018/2/layout/IconVerticalSolidList"/>
    <dgm:cxn modelId="{6892A154-1453-4341-8F46-FFB177155AC1}" type="presParOf" srcId="{17D8D1B0-9CCA-45EB-9EF2-76CA839B2130}" destId="{91E0215C-5C82-4D8D-9D2C-2D486CC7E569}" srcOrd="0" destOrd="0" presId="urn:microsoft.com/office/officeart/2018/2/layout/IconVerticalSolidList"/>
    <dgm:cxn modelId="{B6533B6F-7116-4842-AD67-2F63C8AFA509}" type="presParOf" srcId="{17D8D1B0-9CCA-45EB-9EF2-76CA839B2130}" destId="{89224D98-939B-47B5-91AE-92593F694DE1}" srcOrd="1" destOrd="0" presId="urn:microsoft.com/office/officeart/2018/2/layout/IconVerticalSolidList"/>
    <dgm:cxn modelId="{2AEC4AFA-73AB-43E4-A9D1-F207AE31782F}" type="presParOf" srcId="{17D8D1B0-9CCA-45EB-9EF2-76CA839B2130}" destId="{84F5CB10-91FA-4DB9-BDAE-2EDF92D51113}" srcOrd="2" destOrd="0" presId="urn:microsoft.com/office/officeart/2018/2/layout/IconVerticalSolidList"/>
    <dgm:cxn modelId="{D760F1EE-A9F3-47DA-8478-4A1824E3013B}" type="presParOf" srcId="{17D8D1B0-9CCA-45EB-9EF2-76CA839B2130}" destId="{CA4B3CA1-6ED7-4F49-8D8A-9A0B3309AB33}" srcOrd="3" destOrd="0" presId="urn:microsoft.com/office/officeart/2018/2/layout/IconVerticalSolidList"/>
    <dgm:cxn modelId="{5E6DD01A-1AD4-4667-A334-B210078F22BE}" type="presParOf" srcId="{8EE46D80-909B-4F20-9400-5428839E50F9}" destId="{BA8948F4-164E-4955-B021-CF9F7AC9E4DA}" srcOrd="3" destOrd="0" presId="urn:microsoft.com/office/officeart/2018/2/layout/IconVerticalSolidList"/>
    <dgm:cxn modelId="{9C46F5B9-7B7B-4C64-ADAA-89CBCAB86102}" type="presParOf" srcId="{8EE46D80-909B-4F20-9400-5428839E50F9}" destId="{87E69A24-A727-409A-B661-A3992CE7A7E9}" srcOrd="4" destOrd="0" presId="urn:microsoft.com/office/officeart/2018/2/layout/IconVerticalSolidList"/>
    <dgm:cxn modelId="{5020ED17-D87D-4DD3-AFF7-911847D3E894}" type="presParOf" srcId="{87E69A24-A727-409A-B661-A3992CE7A7E9}" destId="{53BD5447-7B15-457C-AC91-6DD89AAE081F}" srcOrd="0" destOrd="0" presId="urn:microsoft.com/office/officeart/2018/2/layout/IconVerticalSolidList"/>
    <dgm:cxn modelId="{7EC7F8A5-5C80-4F8D-8B6A-5648CCEAF235}" type="presParOf" srcId="{87E69A24-A727-409A-B661-A3992CE7A7E9}" destId="{9BD31117-A63F-4B98-A072-5B095ED3902E}" srcOrd="1" destOrd="0" presId="urn:microsoft.com/office/officeart/2018/2/layout/IconVerticalSolidList"/>
    <dgm:cxn modelId="{2EE802F2-37FC-4814-9847-5CAA1A4A3A24}" type="presParOf" srcId="{87E69A24-A727-409A-B661-A3992CE7A7E9}" destId="{742E0641-FA9E-4097-BD05-CC106568698E}" srcOrd="2" destOrd="0" presId="urn:microsoft.com/office/officeart/2018/2/layout/IconVerticalSolidList"/>
    <dgm:cxn modelId="{E90D8E21-909D-4CD2-A42B-929596F662E9}" type="presParOf" srcId="{87E69A24-A727-409A-B661-A3992CE7A7E9}" destId="{BC8E2A5F-184F-4962-9936-C4C2AE3A2AF5}" srcOrd="3" destOrd="0" presId="urn:microsoft.com/office/officeart/2018/2/layout/IconVerticalSolidList"/>
    <dgm:cxn modelId="{88A23B7A-83D3-4BBC-878D-8EE6557BE8AB}" type="presParOf" srcId="{8EE46D80-909B-4F20-9400-5428839E50F9}" destId="{27674D6C-1F9D-418B-A816-7103212996C6}" srcOrd="5" destOrd="0" presId="urn:microsoft.com/office/officeart/2018/2/layout/IconVerticalSolidList"/>
    <dgm:cxn modelId="{8C1791C0-9F0A-42A3-A146-B8F8AC2D4445}" type="presParOf" srcId="{8EE46D80-909B-4F20-9400-5428839E50F9}" destId="{A7245172-457D-47B8-B0E5-69B7AAE22D5C}" srcOrd="6" destOrd="0" presId="urn:microsoft.com/office/officeart/2018/2/layout/IconVerticalSolidList"/>
    <dgm:cxn modelId="{E76E236D-EA04-4C05-A33A-6748EB98F50B}" type="presParOf" srcId="{A7245172-457D-47B8-B0E5-69B7AAE22D5C}" destId="{619C76C2-8F87-49C5-BDEA-FFA645FC49CA}" srcOrd="0" destOrd="0" presId="urn:microsoft.com/office/officeart/2018/2/layout/IconVerticalSolidList"/>
    <dgm:cxn modelId="{CC126ECE-6099-4169-96C6-0062D74A12D5}" type="presParOf" srcId="{A7245172-457D-47B8-B0E5-69B7AAE22D5C}" destId="{A8AE05D0-A0E5-45DA-AA49-9AFB7A5AEA1A}" srcOrd="1" destOrd="0" presId="urn:microsoft.com/office/officeart/2018/2/layout/IconVerticalSolidList"/>
    <dgm:cxn modelId="{360A1559-190B-4F75-A16F-9AE836099FEE}" type="presParOf" srcId="{A7245172-457D-47B8-B0E5-69B7AAE22D5C}" destId="{1CE90D58-E740-43FA-8EAC-230D86540C7D}" srcOrd="2" destOrd="0" presId="urn:microsoft.com/office/officeart/2018/2/layout/IconVerticalSolidList"/>
    <dgm:cxn modelId="{C51178A1-5EC4-4B9C-AC84-43C7A5F9E124}" type="presParOf" srcId="{A7245172-457D-47B8-B0E5-69B7AAE22D5C}" destId="{76F68DDF-4DC5-4EB6-96C9-051A98B3B954}" srcOrd="3" destOrd="0" presId="urn:microsoft.com/office/officeart/2018/2/layout/IconVerticalSolidList"/>
    <dgm:cxn modelId="{E8A300DC-3BAC-4832-9DC3-F3D33159A873}" type="presParOf" srcId="{8EE46D80-909B-4F20-9400-5428839E50F9}" destId="{A4B26463-04BA-4F4F-AD7E-B2122E02D5E4}" srcOrd="7" destOrd="0" presId="urn:microsoft.com/office/officeart/2018/2/layout/IconVerticalSolidList"/>
    <dgm:cxn modelId="{E9120E4C-010F-40ED-B786-3C6213961740}" type="presParOf" srcId="{8EE46D80-909B-4F20-9400-5428839E50F9}" destId="{7112D3FB-E2A7-447A-BA77-A616A3A2BA84}" srcOrd="8" destOrd="0" presId="urn:microsoft.com/office/officeart/2018/2/layout/IconVerticalSolidList"/>
    <dgm:cxn modelId="{CFF79AAB-0B20-4AD3-B3E7-EE92AEF0B96B}" type="presParOf" srcId="{7112D3FB-E2A7-447A-BA77-A616A3A2BA84}" destId="{9EBCC0A3-9EA2-4011-BAEC-CB3907C5AB3B}" srcOrd="0" destOrd="0" presId="urn:microsoft.com/office/officeart/2018/2/layout/IconVerticalSolidList"/>
    <dgm:cxn modelId="{4E0F74F8-5FAE-4600-91E8-15C4784DADAD}" type="presParOf" srcId="{7112D3FB-E2A7-447A-BA77-A616A3A2BA84}" destId="{FB37A927-88C5-4D44-932C-DE6D1D113749}" srcOrd="1" destOrd="0" presId="urn:microsoft.com/office/officeart/2018/2/layout/IconVerticalSolidList"/>
    <dgm:cxn modelId="{EB0788E5-BAC8-4972-BD68-1208F9870960}" type="presParOf" srcId="{7112D3FB-E2A7-447A-BA77-A616A3A2BA84}" destId="{F29755B2-E4EB-4D9A-A686-DB42E6E9392E}" srcOrd="2" destOrd="0" presId="urn:microsoft.com/office/officeart/2018/2/layout/IconVerticalSolidList"/>
    <dgm:cxn modelId="{8826B6EC-89F1-4C3E-8D2F-1EDE172F80B8}" type="presParOf" srcId="{7112D3FB-E2A7-447A-BA77-A616A3A2BA84}" destId="{CCF5C016-4AF7-4450-89CD-DA87DCBE6123}" srcOrd="3" destOrd="0" presId="urn:microsoft.com/office/officeart/2018/2/layout/IconVerticalSolidList"/>
    <dgm:cxn modelId="{1BE37628-C664-4590-B688-53A87E1B11BF}" type="presParOf" srcId="{8EE46D80-909B-4F20-9400-5428839E50F9}" destId="{24E6D312-34ED-4DE8-A6EF-06F4FEA0732F}" srcOrd="9" destOrd="0" presId="urn:microsoft.com/office/officeart/2018/2/layout/IconVerticalSolidList"/>
    <dgm:cxn modelId="{8EC541D9-3845-4A47-B9E8-CD3F515BC304}" type="presParOf" srcId="{8EE46D80-909B-4F20-9400-5428839E50F9}" destId="{DC4E9452-2128-4847-A215-66EACD9405A2}" srcOrd="10" destOrd="0" presId="urn:microsoft.com/office/officeart/2018/2/layout/IconVerticalSolidList"/>
    <dgm:cxn modelId="{5B315F7C-EDF6-440B-A1B4-EC22D2790061}" type="presParOf" srcId="{DC4E9452-2128-4847-A215-66EACD9405A2}" destId="{9310C92D-5A92-493F-B4F9-3E9E51BCB9E3}" srcOrd="0" destOrd="0" presId="urn:microsoft.com/office/officeart/2018/2/layout/IconVerticalSolidList"/>
    <dgm:cxn modelId="{3BABE50E-2BA0-484D-952D-5A4989655225}" type="presParOf" srcId="{DC4E9452-2128-4847-A215-66EACD9405A2}" destId="{C61A9186-4101-4D53-AB9C-518DE22CD87F}" srcOrd="1" destOrd="0" presId="urn:microsoft.com/office/officeart/2018/2/layout/IconVerticalSolidList"/>
    <dgm:cxn modelId="{91612BE5-9DDF-4379-A1D7-6BBC664A2148}" type="presParOf" srcId="{DC4E9452-2128-4847-A215-66EACD9405A2}" destId="{054D5ADE-DD3D-4952-87D0-309AECCB671D}" srcOrd="2" destOrd="0" presId="urn:microsoft.com/office/officeart/2018/2/layout/IconVerticalSolidList"/>
    <dgm:cxn modelId="{D7D2FB30-574F-4A22-827F-D84603679090}" type="presParOf" srcId="{DC4E9452-2128-4847-A215-66EACD9405A2}" destId="{8BB7ACD8-C633-4F46-9EA2-C35D8C2A7D05}" srcOrd="3" destOrd="0" presId="urn:microsoft.com/office/officeart/2018/2/layout/IconVerticalSolidList"/>
    <dgm:cxn modelId="{EAB1A12E-B36F-41CC-8DBD-0A4E47FB4FA1}" type="presParOf" srcId="{8EE46D80-909B-4F20-9400-5428839E50F9}" destId="{97A78C43-6747-4F45-AA07-4C3ED54D48E5}" srcOrd="11" destOrd="0" presId="urn:microsoft.com/office/officeart/2018/2/layout/IconVerticalSolidList"/>
    <dgm:cxn modelId="{4C069147-340C-48F8-A55D-D5EB9BDFAC46}" type="presParOf" srcId="{8EE46D80-909B-4F20-9400-5428839E50F9}" destId="{F950B796-A7E1-4DE0-8C76-06583DAD030D}" srcOrd="12" destOrd="0" presId="urn:microsoft.com/office/officeart/2018/2/layout/IconVerticalSolidList"/>
    <dgm:cxn modelId="{26F1236E-A5BC-4389-93EC-D847F04D6BDD}" type="presParOf" srcId="{F950B796-A7E1-4DE0-8C76-06583DAD030D}" destId="{7A6FEECC-59A4-4393-AD7B-C1B2BEB20FC9}" srcOrd="0" destOrd="0" presId="urn:microsoft.com/office/officeart/2018/2/layout/IconVerticalSolidList"/>
    <dgm:cxn modelId="{CADC1B36-B534-4C2D-BDE1-FC06A0DC3495}" type="presParOf" srcId="{F950B796-A7E1-4DE0-8C76-06583DAD030D}" destId="{838F4E2C-1910-443E-B553-6C421FD6BE4B}" srcOrd="1" destOrd="0" presId="urn:microsoft.com/office/officeart/2018/2/layout/IconVerticalSolidList"/>
    <dgm:cxn modelId="{AA6BEAB1-E2ED-4F2A-AA86-4EC97AF08CD9}" type="presParOf" srcId="{F950B796-A7E1-4DE0-8C76-06583DAD030D}" destId="{0A3ADB17-0910-4D32-B1DE-93BFF9FD0B67}" srcOrd="2" destOrd="0" presId="urn:microsoft.com/office/officeart/2018/2/layout/IconVerticalSolidList"/>
    <dgm:cxn modelId="{4B4A687E-907F-4DFA-A892-6CE2C3BD1F1C}" type="presParOf" srcId="{F950B796-A7E1-4DE0-8C76-06583DAD030D}" destId="{F0AB093A-5959-4E9B-B96A-186331D9EA2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6B2A57-0373-4FEC-B533-6B7AA9F73FA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CCEE629-774F-4C64-97F5-1005781A3CF3}">
      <dgm:prSet custT="1"/>
      <dgm:spPr/>
      <dgm:t>
        <a:bodyPr/>
        <a:lstStyle/>
        <a:p>
          <a:r>
            <a:rPr lang="en-US" sz="3000" dirty="0"/>
            <a:t>Global</a:t>
          </a:r>
        </a:p>
      </dgm:t>
    </dgm:pt>
    <dgm:pt modelId="{BB2D8626-BD54-4C19-9CD5-0F5E9643C7FD}" type="parTrans" cxnId="{091067DF-6D6C-42DF-B061-E67A0CDAC439}">
      <dgm:prSet/>
      <dgm:spPr/>
      <dgm:t>
        <a:bodyPr/>
        <a:lstStyle/>
        <a:p>
          <a:endParaRPr lang="en-US"/>
        </a:p>
      </dgm:t>
    </dgm:pt>
    <dgm:pt modelId="{F979968D-6E81-48C1-B657-8594B3A55BB3}" type="sibTrans" cxnId="{091067DF-6D6C-42DF-B061-E67A0CDAC439}">
      <dgm:prSet/>
      <dgm:spPr/>
      <dgm:t>
        <a:bodyPr/>
        <a:lstStyle/>
        <a:p>
          <a:endParaRPr lang="en-US"/>
        </a:p>
      </dgm:t>
    </dgm:pt>
    <dgm:pt modelId="{181007BE-2B21-4820-974B-04CD6D58946E}">
      <dgm:prSet custT="1"/>
      <dgm:spPr/>
      <dgm:t>
        <a:bodyPr/>
        <a:lstStyle/>
        <a:p>
          <a:r>
            <a:rPr lang="en-US" sz="3000" dirty="0"/>
            <a:t>United States</a:t>
          </a:r>
        </a:p>
      </dgm:t>
    </dgm:pt>
    <dgm:pt modelId="{8CFAF9ED-6238-4F92-935E-F2C3AA1F6ECD}" type="parTrans" cxnId="{29073D4A-988E-4A85-88F0-3FC6E1967F48}">
      <dgm:prSet/>
      <dgm:spPr/>
      <dgm:t>
        <a:bodyPr/>
        <a:lstStyle/>
        <a:p>
          <a:endParaRPr lang="en-US"/>
        </a:p>
      </dgm:t>
    </dgm:pt>
    <dgm:pt modelId="{DD458EF1-96B3-4230-9BFA-5ECDFC5676FC}" type="sibTrans" cxnId="{29073D4A-988E-4A85-88F0-3FC6E1967F48}">
      <dgm:prSet/>
      <dgm:spPr/>
      <dgm:t>
        <a:bodyPr/>
        <a:lstStyle/>
        <a:p>
          <a:endParaRPr lang="en-US"/>
        </a:p>
      </dgm:t>
    </dgm:pt>
    <dgm:pt modelId="{C73B62F5-271E-4268-B4FF-8BFCF68FD042}">
      <dgm:prSet custT="1"/>
      <dgm:spPr/>
      <dgm:t>
        <a:bodyPr/>
        <a:lstStyle/>
        <a:p>
          <a:r>
            <a:rPr lang="en-US" sz="3000" dirty="0"/>
            <a:t>Personal</a:t>
          </a:r>
          <a:r>
            <a:rPr lang="en-US" sz="3700" dirty="0"/>
            <a:t> </a:t>
          </a:r>
        </a:p>
      </dgm:t>
    </dgm:pt>
    <dgm:pt modelId="{6E066533-955F-438E-8864-2A8701B37D89}" type="parTrans" cxnId="{AF8A6933-C612-473A-B6F3-016367DE5A67}">
      <dgm:prSet/>
      <dgm:spPr/>
      <dgm:t>
        <a:bodyPr/>
        <a:lstStyle/>
        <a:p>
          <a:endParaRPr lang="en-US"/>
        </a:p>
      </dgm:t>
    </dgm:pt>
    <dgm:pt modelId="{D8E17C3A-650C-4427-BB8E-F57BAEC2ABC7}" type="sibTrans" cxnId="{AF8A6933-C612-473A-B6F3-016367DE5A67}">
      <dgm:prSet/>
      <dgm:spPr/>
      <dgm:t>
        <a:bodyPr/>
        <a:lstStyle/>
        <a:p>
          <a:endParaRPr lang="en-US"/>
        </a:p>
      </dgm:t>
    </dgm:pt>
    <dgm:pt modelId="{28709461-27E3-4E35-B744-5343EE8602F8}">
      <dgm:prSet custT="1"/>
      <dgm:spPr/>
      <dgm:t>
        <a:bodyPr/>
        <a:lstStyle/>
        <a:p>
          <a:r>
            <a:rPr lang="en-US" sz="3000" dirty="0"/>
            <a:t>Commercial</a:t>
          </a:r>
          <a:r>
            <a:rPr lang="en-US" sz="3700" dirty="0"/>
            <a:t> </a:t>
          </a:r>
        </a:p>
      </dgm:t>
    </dgm:pt>
    <dgm:pt modelId="{2578C01D-E1B4-4AF9-867B-03EED37C9509}" type="parTrans" cxnId="{A715F2D4-42C1-4902-A46D-A558748A14EE}">
      <dgm:prSet/>
      <dgm:spPr/>
      <dgm:t>
        <a:bodyPr/>
        <a:lstStyle/>
        <a:p>
          <a:endParaRPr lang="en-US"/>
        </a:p>
      </dgm:t>
    </dgm:pt>
    <dgm:pt modelId="{75328C5D-BF0D-409F-A8BF-3624206590FD}" type="sibTrans" cxnId="{A715F2D4-42C1-4902-A46D-A558748A14EE}">
      <dgm:prSet/>
      <dgm:spPr/>
      <dgm:t>
        <a:bodyPr/>
        <a:lstStyle/>
        <a:p>
          <a:endParaRPr lang="en-US"/>
        </a:p>
      </dgm:t>
    </dgm:pt>
    <dgm:pt modelId="{6F466103-4575-4B6C-9478-CD42934511D8}">
      <dgm:prSet custT="1"/>
      <dgm:spPr/>
      <dgm:t>
        <a:bodyPr/>
        <a:lstStyle/>
        <a:p>
          <a:r>
            <a:rPr lang="en-US" sz="3000" dirty="0"/>
            <a:t>Workers’ Compensation</a:t>
          </a:r>
        </a:p>
      </dgm:t>
    </dgm:pt>
    <dgm:pt modelId="{BFEDF833-D11B-4BD1-B759-4601EE62703C}" type="parTrans" cxnId="{8177488E-AB61-45FD-B9A4-B6F41DA47A85}">
      <dgm:prSet/>
      <dgm:spPr/>
      <dgm:t>
        <a:bodyPr/>
        <a:lstStyle/>
        <a:p>
          <a:endParaRPr lang="en-US"/>
        </a:p>
      </dgm:t>
    </dgm:pt>
    <dgm:pt modelId="{90DC86E4-168E-43D6-B54F-33498788ABD9}" type="sibTrans" cxnId="{8177488E-AB61-45FD-B9A4-B6F41DA47A85}">
      <dgm:prSet/>
      <dgm:spPr/>
      <dgm:t>
        <a:bodyPr/>
        <a:lstStyle/>
        <a:p>
          <a:endParaRPr lang="en-US"/>
        </a:p>
      </dgm:t>
    </dgm:pt>
    <dgm:pt modelId="{825BE031-6E6B-1641-A053-62BB19BD1D06}" type="pres">
      <dgm:prSet presAssocID="{8E6B2A57-0373-4FEC-B533-6B7AA9F73FA4}" presName="vert0" presStyleCnt="0">
        <dgm:presLayoutVars>
          <dgm:dir/>
          <dgm:animOne val="branch"/>
          <dgm:animLvl val="lvl"/>
        </dgm:presLayoutVars>
      </dgm:prSet>
      <dgm:spPr/>
    </dgm:pt>
    <dgm:pt modelId="{F90BDC35-D9EE-6844-A75F-08FDED9E6005}" type="pres">
      <dgm:prSet presAssocID="{8CCEE629-774F-4C64-97F5-1005781A3CF3}" presName="thickLine" presStyleLbl="alignNode1" presStyleIdx="0" presStyleCnt="5"/>
      <dgm:spPr/>
    </dgm:pt>
    <dgm:pt modelId="{5A43C07A-6A38-E148-A628-A6B52D026B33}" type="pres">
      <dgm:prSet presAssocID="{8CCEE629-774F-4C64-97F5-1005781A3CF3}" presName="horz1" presStyleCnt="0"/>
      <dgm:spPr/>
    </dgm:pt>
    <dgm:pt modelId="{0FDB8034-E7E6-4E4E-A275-1884F6A0454C}" type="pres">
      <dgm:prSet presAssocID="{8CCEE629-774F-4C64-97F5-1005781A3CF3}" presName="tx1" presStyleLbl="revTx" presStyleIdx="0" presStyleCnt="5"/>
      <dgm:spPr/>
    </dgm:pt>
    <dgm:pt modelId="{26BC5BDF-F06C-614C-9C34-6953D8E0A825}" type="pres">
      <dgm:prSet presAssocID="{8CCEE629-774F-4C64-97F5-1005781A3CF3}" presName="vert1" presStyleCnt="0"/>
      <dgm:spPr/>
    </dgm:pt>
    <dgm:pt modelId="{D39F1F25-D3A8-1F49-A5DC-2FB7964973E0}" type="pres">
      <dgm:prSet presAssocID="{181007BE-2B21-4820-974B-04CD6D58946E}" presName="thickLine" presStyleLbl="alignNode1" presStyleIdx="1" presStyleCnt="5"/>
      <dgm:spPr/>
    </dgm:pt>
    <dgm:pt modelId="{1F78B3C8-A75B-7842-B0BE-15F74C503B88}" type="pres">
      <dgm:prSet presAssocID="{181007BE-2B21-4820-974B-04CD6D58946E}" presName="horz1" presStyleCnt="0"/>
      <dgm:spPr/>
    </dgm:pt>
    <dgm:pt modelId="{095A6CAB-EC0A-9D48-B925-4AFF1F388C65}" type="pres">
      <dgm:prSet presAssocID="{181007BE-2B21-4820-974B-04CD6D58946E}" presName="tx1" presStyleLbl="revTx" presStyleIdx="1" presStyleCnt="5"/>
      <dgm:spPr/>
    </dgm:pt>
    <dgm:pt modelId="{7C075055-09DF-4A44-A42A-408EB513154B}" type="pres">
      <dgm:prSet presAssocID="{181007BE-2B21-4820-974B-04CD6D58946E}" presName="vert1" presStyleCnt="0"/>
      <dgm:spPr/>
    </dgm:pt>
    <dgm:pt modelId="{A7F965EA-63E7-BB42-8B63-E766BCDD9944}" type="pres">
      <dgm:prSet presAssocID="{C73B62F5-271E-4268-B4FF-8BFCF68FD042}" presName="thickLine" presStyleLbl="alignNode1" presStyleIdx="2" presStyleCnt="5"/>
      <dgm:spPr/>
    </dgm:pt>
    <dgm:pt modelId="{D3A4B371-4CC8-EC42-8711-ABDBC36A3710}" type="pres">
      <dgm:prSet presAssocID="{C73B62F5-271E-4268-B4FF-8BFCF68FD042}" presName="horz1" presStyleCnt="0"/>
      <dgm:spPr/>
    </dgm:pt>
    <dgm:pt modelId="{42701CD2-542C-FB4A-9E28-9D62CB811CEE}" type="pres">
      <dgm:prSet presAssocID="{C73B62F5-271E-4268-B4FF-8BFCF68FD042}" presName="tx1" presStyleLbl="revTx" presStyleIdx="2" presStyleCnt="5"/>
      <dgm:spPr/>
    </dgm:pt>
    <dgm:pt modelId="{1A411143-4812-DF4B-9AF3-DC06E2766CE2}" type="pres">
      <dgm:prSet presAssocID="{C73B62F5-271E-4268-B4FF-8BFCF68FD042}" presName="vert1" presStyleCnt="0"/>
      <dgm:spPr/>
    </dgm:pt>
    <dgm:pt modelId="{99A37630-53E5-084B-B5E6-BFAFB55CF1C1}" type="pres">
      <dgm:prSet presAssocID="{28709461-27E3-4E35-B744-5343EE8602F8}" presName="thickLine" presStyleLbl="alignNode1" presStyleIdx="3" presStyleCnt="5"/>
      <dgm:spPr/>
    </dgm:pt>
    <dgm:pt modelId="{3298840D-C75C-B640-8B26-778E275D5FF5}" type="pres">
      <dgm:prSet presAssocID="{28709461-27E3-4E35-B744-5343EE8602F8}" presName="horz1" presStyleCnt="0"/>
      <dgm:spPr/>
    </dgm:pt>
    <dgm:pt modelId="{8D46CA33-97A7-6145-AD98-ED97287A5AD0}" type="pres">
      <dgm:prSet presAssocID="{28709461-27E3-4E35-B744-5343EE8602F8}" presName="tx1" presStyleLbl="revTx" presStyleIdx="3" presStyleCnt="5"/>
      <dgm:spPr/>
    </dgm:pt>
    <dgm:pt modelId="{0089AF28-D52C-C742-B87C-4B926575B69A}" type="pres">
      <dgm:prSet presAssocID="{28709461-27E3-4E35-B744-5343EE8602F8}" presName="vert1" presStyleCnt="0"/>
      <dgm:spPr/>
    </dgm:pt>
    <dgm:pt modelId="{1BD1B4C9-E88C-BA43-AE46-35700DD930B6}" type="pres">
      <dgm:prSet presAssocID="{6F466103-4575-4B6C-9478-CD42934511D8}" presName="thickLine" presStyleLbl="alignNode1" presStyleIdx="4" presStyleCnt="5"/>
      <dgm:spPr/>
    </dgm:pt>
    <dgm:pt modelId="{9E0D1F4B-7CB7-294D-B475-4C6B65D2FE2D}" type="pres">
      <dgm:prSet presAssocID="{6F466103-4575-4B6C-9478-CD42934511D8}" presName="horz1" presStyleCnt="0"/>
      <dgm:spPr/>
    </dgm:pt>
    <dgm:pt modelId="{D846F0B5-ED4D-504A-9B46-ECDD165DBA69}" type="pres">
      <dgm:prSet presAssocID="{6F466103-4575-4B6C-9478-CD42934511D8}" presName="tx1" presStyleLbl="revTx" presStyleIdx="4" presStyleCnt="5"/>
      <dgm:spPr/>
    </dgm:pt>
    <dgm:pt modelId="{5CAFB30E-71C8-9246-B552-13EFEF501FFD}" type="pres">
      <dgm:prSet presAssocID="{6F466103-4575-4B6C-9478-CD42934511D8}" presName="vert1" presStyleCnt="0"/>
      <dgm:spPr/>
    </dgm:pt>
  </dgm:ptLst>
  <dgm:cxnLst>
    <dgm:cxn modelId="{4C039231-7282-B647-B1C2-08AB5E4663E8}" type="presOf" srcId="{C73B62F5-271E-4268-B4FF-8BFCF68FD042}" destId="{42701CD2-542C-FB4A-9E28-9D62CB811CEE}" srcOrd="0" destOrd="0" presId="urn:microsoft.com/office/officeart/2008/layout/LinedList"/>
    <dgm:cxn modelId="{AF8A6933-C612-473A-B6F3-016367DE5A67}" srcId="{8E6B2A57-0373-4FEC-B533-6B7AA9F73FA4}" destId="{C73B62F5-271E-4268-B4FF-8BFCF68FD042}" srcOrd="2" destOrd="0" parTransId="{6E066533-955F-438E-8864-2A8701B37D89}" sibTransId="{D8E17C3A-650C-4427-BB8E-F57BAEC2ABC7}"/>
    <dgm:cxn modelId="{408A4D36-7344-AB4F-AE93-4B73A29AE33F}" type="presOf" srcId="{8CCEE629-774F-4C64-97F5-1005781A3CF3}" destId="{0FDB8034-E7E6-4E4E-A275-1884F6A0454C}" srcOrd="0" destOrd="0" presId="urn:microsoft.com/office/officeart/2008/layout/LinedList"/>
    <dgm:cxn modelId="{2C15623B-7902-5542-843A-DCA9725C94F9}" type="presOf" srcId="{8E6B2A57-0373-4FEC-B533-6B7AA9F73FA4}" destId="{825BE031-6E6B-1641-A053-62BB19BD1D06}" srcOrd="0" destOrd="0" presId="urn:microsoft.com/office/officeart/2008/layout/LinedList"/>
    <dgm:cxn modelId="{29073D4A-988E-4A85-88F0-3FC6E1967F48}" srcId="{8E6B2A57-0373-4FEC-B533-6B7AA9F73FA4}" destId="{181007BE-2B21-4820-974B-04CD6D58946E}" srcOrd="1" destOrd="0" parTransId="{8CFAF9ED-6238-4F92-935E-F2C3AA1F6ECD}" sibTransId="{DD458EF1-96B3-4230-9BFA-5ECDFC5676FC}"/>
    <dgm:cxn modelId="{D1D44C7F-BA4F-044B-A426-7EAB2259C19E}" type="presOf" srcId="{181007BE-2B21-4820-974B-04CD6D58946E}" destId="{095A6CAB-EC0A-9D48-B925-4AFF1F388C65}" srcOrd="0" destOrd="0" presId="urn:microsoft.com/office/officeart/2008/layout/LinedList"/>
    <dgm:cxn modelId="{8177488E-AB61-45FD-B9A4-B6F41DA47A85}" srcId="{8E6B2A57-0373-4FEC-B533-6B7AA9F73FA4}" destId="{6F466103-4575-4B6C-9478-CD42934511D8}" srcOrd="4" destOrd="0" parTransId="{BFEDF833-D11B-4BD1-B759-4601EE62703C}" sibTransId="{90DC86E4-168E-43D6-B54F-33498788ABD9}"/>
    <dgm:cxn modelId="{70CE87C0-B0A0-7141-A6CD-57B4B5512C0F}" type="presOf" srcId="{6F466103-4575-4B6C-9478-CD42934511D8}" destId="{D846F0B5-ED4D-504A-9B46-ECDD165DBA69}" srcOrd="0" destOrd="0" presId="urn:microsoft.com/office/officeart/2008/layout/LinedList"/>
    <dgm:cxn modelId="{A715F2D4-42C1-4902-A46D-A558748A14EE}" srcId="{8E6B2A57-0373-4FEC-B533-6B7AA9F73FA4}" destId="{28709461-27E3-4E35-B744-5343EE8602F8}" srcOrd="3" destOrd="0" parTransId="{2578C01D-E1B4-4AF9-867B-03EED37C9509}" sibTransId="{75328C5D-BF0D-409F-A8BF-3624206590FD}"/>
    <dgm:cxn modelId="{091067DF-6D6C-42DF-B061-E67A0CDAC439}" srcId="{8E6B2A57-0373-4FEC-B533-6B7AA9F73FA4}" destId="{8CCEE629-774F-4C64-97F5-1005781A3CF3}" srcOrd="0" destOrd="0" parTransId="{BB2D8626-BD54-4C19-9CD5-0F5E9643C7FD}" sibTransId="{F979968D-6E81-48C1-B657-8594B3A55BB3}"/>
    <dgm:cxn modelId="{3CA95BFD-6134-234A-8BDF-C8FABDB15CBF}" type="presOf" srcId="{28709461-27E3-4E35-B744-5343EE8602F8}" destId="{8D46CA33-97A7-6145-AD98-ED97287A5AD0}" srcOrd="0" destOrd="0" presId="urn:microsoft.com/office/officeart/2008/layout/LinedList"/>
    <dgm:cxn modelId="{C4280D11-8766-6541-85C1-7A37C0AFC744}" type="presParOf" srcId="{825BE031-6E6B-1641-A053-62BB19BD1D06}" destId="{F90BDC35-D9EE-6844-A75F-08FDED9E6005}" srcOrd="0" destOrd="0" presId="urn:microsoft.com/office/officeart/2008/layout/LinedList"/>
    <dgm:cxn modelId="{4A6ABCD2-7385-E749-AA04-AFC36B8107B3}" type="presParOf" srcId="{825BE031-6E6B-1641-A053-62BB19BD1D06}" destId="{5A43C07A-6A38-E148-A628-A6B52D026B33}" srcOrd="1" destOrd="0" presId="urn:microsoft.com/office/officeart/2008/layout/LinedList"/>
    <dgm:cxn modelId="{0B2A5C02-2138-3F4D-9F2C-2A58DE6210E7}" type="presParOf" srcId="{5A43C07A-6A38-E148-A628-A6B52D026B33}" destId="{0FDB8034-E7E6-4E4E-A275-1884F6A0454C}" srcOrd="0" destOrd="0" presId="urn:microsoft.com/office/officeart/2008/layout/LinedList"/>
    <dgm:cxn modelId="{C780429A-F462-B640-A6D7-F4392EBCB3AC}" type="presParOf" srcId="{5A43C07A-6A38-E148-A628-A6B52D026B33}" destId="{26BC5BDF-F06C-614C-9C34-6953D8E0A825}" srcOrd="1" destOrd="0" presId="urn:microsoft.com/office/officeart/2008/layout/LinedList"/>
    <dgm:cxn modelId="{B3AD4081-CBBA-CC4E-B74E-61A70EA45551}" type="presParOf" srcId="{825BE031-6E6B-1641-A053-62BB19BD1D06}" destId="{D39F1F25-D3A8-1F49-A5DC-2FB7964973E0}" srcOrd="2" destOrd="0" presId="urn:microsoft.com/office/officeart/2008/layout/LinedList"/>
    <dgm:cxn modelId="{717784AA-1505-8742-B2C6-3F3FE88FFE1B}" type="presParOf" srcId="{825BE031-6E6B-1641-A053-62BB19BD1D06}" destId="{1F78B3C8-A75B-7842-B0BE-15F74C503B88}" srcOrd="3" destOrd="0" presId="urn:microsoft.com/office/officeart/2008/layout/LinedList"/>
    <dgm:cxn modelId="{BC16832F-45F8-244B-861A-75E4FB1F0D60}" type="presParOf" srcId="{1F78B3C8-A75B-7842-B0BE-15F74C503B88}" destId="{095A6CAB-EC0A-9D48-B925-4AFF1F388C65}" srcOrd="0" destOrd="0" presId="urn:microsoft.com/office/officeart/2008/layout/LinedList"/>
    <dgm:cxn modelId="{A56636E9-3737-A74F-8370-6743F0E65445}" type="presParOf" srcId="{1F78B3C8-A75B-7842-B0BE-15F74C503B88}" destId="{7C075055-09DF-4A44-A42A-408EB513154B}" srcOrd="1" destOrd="0" presId="urn:microsoft.com/office/officeart/2008/layout/LinedList"/>
    <dgm:cxn modelId="{7F5D4D99-4FE6-BD49-8AF7-2D91FA6D5F64}" type="presParOf" srcId="{825BE031-6E6B-1641-A053-62BB19BD1D06}" destId="{A7F965EA-63E7-BB42-8B63-E766BCDD9944}" srcOrd="4" destOrd="0" presId="urn:microsoft.com/office/officeart/2008/layout/LinedList"/>
    <dgm:cxn modelId="{39B8AE84-4E6C-E845-89D4-21C0A0093BCD}" type="presParOf" srcId="{825BE031-6E6B-1641-A053-62BB19BD1D06}" destId="{D3A4B371-4CC8-EC42-8711-ABDBC36A3710}" srcOrd="5" destOrd="0" presId="urn:microsoft.com/office/officeart/2008/layout/LinedList"/>
    <dgm:cxn modelId="{87F79F4B-5CCA-D84C-9AD8-CE54EFFEC25B}" type="presParOf" srcId="{D3A4B371-4CC8-EC42-8711-ABDBC36A3710}" destId="{42701CD2-542C-FB4A-9E28-9D62CB811CEE}" srcOrd="0" destOrd="0" presId="urn:microsoft.com/office/officeart/2008/layout/LinedList"/>
    <dgm:cxn modelId="{29564BE7-0046-9944-A953-09F1EE4903C1}" type="presParOf" srcId="{D3A4B371-4CC8-EC42-8711-ABDBC36A3710}" destId="{1A411143-4812-DF4B-9AF3-DC06E2766CE2}" srcOrd="1" destOrd="0" presId="urn:microsoft.com/office/officeart/2008/layout/LinedList"/>
    <dgm:cxn modelId="{8392B911-7ECF-4A4F-805B-6E127AAC9748}" type="presParOf" srcId="{825BE031-6E6B-1641-A053-62BB19BD1D06}" destId="{99A37630-53E5-084B-B5E6-BFAFB55CF1C1}" srcOrd="6" destOrd="0" presId="urn:microsoft.com/office/officeart/2008/layout/LinedList"/>
    <dgm:cxn modelId="{617C8506-AA52-774B-829E-0AD5A4C23CDC}" type="presParOf" srcId="{825BE031-6E6B-1641-A053-62BB19BD1D06}" destId="{3298840D-C75C-B640-8B26-778E275D5FF5}" srcOrd="7" destOrd="0" presId="urn:microsoft.com/office/officeart/2008/layout/LinedList"/>
    <dgm:cxn modelId="{1621ACF0-F48F-F94F-82E1-C6B4B1D57C95}" type="presParOf" srcId="{3298840D-C75C-B640-8B26-778E275D5FF5}" destId="{8D46CA33-97A7-6145-AD98-ED97287A5AD0}" srcOrd="0" destOrd="0" presId="urn:microsoft.com/office/officeart/2008/layout/LinedList"/>
    <dgm:cxn modelId="{BF407A2C-6834-2548-8D60-96959CA8E35B}" type="presParOf" srcId="{3298840D-C75C-B640-8B26-778E275D5FF5}" destId="{0089AF28-D52C-C742-B87C-4B926575B69A}" srcOrd="1" destOrd="0" presId="urn:microsoft.com/office/officeart/2008/layout/LinedList"/>
    <dgm:cxn modelId="{406A9254-0820-3647-8739-5E96F98496A0}" type="presParOf" srcId="{825BE031-6E6B-1641-A053-62BB19BD1D06}" destId="{1BD1B4C9-E88C-BA43-AE46-35700DD930B6}" srcOrd="8" destOrd="0" presId="urn:microsoft.com/office/officeart/2008/layout/LinedList"/>
    <dgm:cxn modelId="{D999DF41-CDAC-304C-82FD-EEA14FEF24B4}" type="presParOf" srcId="{825BE031-6E6B-1641-A053-62BB19BD1D06}" destId="{9E0D1F4B-7CB7-294D-B475-4C6B65D2FE2D}" srcOrd="9" destOrd="0" presId="urn:microsoft.com/office/officeart/2008/layout/LinedList"/>
    <dgm:cxn modelId="{B8240246-4009-3749-B6A0-9B19C993A653}" type="presParOf" srcId="{9E0D1F4B-7CB7-294D-B475-4C6B65D2FE2D}" destId="{D846F0B5-ED4D-504A-9B46-ECDD165DBA69}" srcOrd="0" destOrd="0" presId="urn:microsoft.com/office/officeart/2008/layout/LinedList"/>
    <dgm:cxn modelId="{8D0565D0-1169-DF45-B98E-880BB78D66D2}" type="presParOf" srcId="{9E0D1F4B-7CB7-294D-B475-4C6B65D2FE2D}" destId="{5CAFB30E-71C8-9246-B552-13EFEF501FF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BBF0C8-80AF-4FFB-945D-B4A0118A639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EB7C952-011D-4B84-A605-43F0C4C973F5}">
      <dgm:prSet/>
      <dgm:spPr/>
      <dgm:t>
        <a:bodyPr/>
        <a:lstStyle/>
        <a:p>
          <a:r>
            <a:rPr lang="en-US"/>
            <a:t>Establish Accountability</a:t>
          </a:r>
        </a:p>
      </dgm:t>
    </dgm:pt>
    <dgm:pt modelId="{A096ED09-37E1-4A5F-B763-A13540370EB8}" type="parTrans" cxnId="{437A7ADF-D6C0-4317-9A7E-2D22B896E7FE}">
      <dgm:prSet/>
      <dgm:spPr/>
      <dgm:t>
        <a:bodyPr/>
        <a:lstStyle/>
        <a:p>
          <a:endParaRPr lang="en-US"/>
        </a:p>
      </dgm:t>
    </dgm:pt>
    <dgm:pt modelId="{05B29453-C1C4-48C4-9015-1906A394D9DF}" type="sibTrans" cxnId="{437A7ADF-D6C0-4317-9A7E-2D22B896E7FE}">
      <dgm:prSet/>
      <dgm:spPr/>
      <dgm:t>
        <a:bodyPr/>
        <a:lstStyle/>
        <a:p>
          <a:endParaRPr lang="en-US"/>
        </a:p>
      </dgm:t>
    </dgm:pt>
    <dgm:pt modelId="{4F03F530-5320-42CC-BF08-C871AA5191F0}">
      <dgm:prSet/>
      <dgm:spPr/>
      <dgm:t>
        <a:bodyPr/>
        <a:lstStyle/>
        <a:p>
          <a:r>
            <a:rPr lang="en-US"/>
            <a:t>Expectations</a:t>
          </a:r>
        </a:p>
      </dgm:t>
    </dgm:pt>
    <dgm:pt modelId="{6302F434-E5B2-45FD-A2A1-55A53A2B491C}" type="parTrans" cxnId="{86945A89-4B2A-4033-A020-7963850F0712}">
      <dgm:prSet/>
      <dgm:spPr/>
      <dgm:t>
        <a:bodyPr/>
        <a:lstStyle/>
        <a:p>
          <a:endParaRPr lang="en-US"/>
        </a:p>
      </dgm:t>
    </dgm:pt>
    <dgm:pt modelId="{6BBA7734-9BFD-4CA3-85D7-D181A3AE94FD}" type="sibTrans" cxnId="{86945A89-4B2A-4033-A020-7963850F0712}">
      <dgm:prSet/>
      <dgm:spPr/>
      <dgm:t>
        <a:bodyPr/>
        <a:lstStyle/>
        <a:p>
          <a:endParaRPr lang="en-US"/>
        </a:p>
      </dgm:t>
    </dgm:pt>
    <dgm:pt modelId="{2AD35438-92A7-4D0D-9B3F-1D53B61F3775}">
      <dgm:prSet/>
      <dgm:spPr/>
      <dgm:t>
        <a:bodyPr/>
        <a:lstStyle/>
        <a:p>
          <a:r>
            <a:rPr lang="en-US"/>
            <a:t>Post-Appointment Check Ins</a:t>
          </a:r>
        </a:p>
      </dgm:t>
    </dgm:pt>
    <dgm:pt modelId="{3D4E15C2-A200-4F64-A158-0E706058B23B}" type="parTrans" cxnId="{3EF1C343-5522-4E77-AF8F-25670B1A4A42}">
      <dgm:prSet/>
      <dgm:spPr/>
      <dgm:t>
        <a:bodyPr/>
        <a:lstStyle/>
        <a:p>
          <a:endParaRPr lang="en-US"/>
        </a:p>
      </dgm:t>
    </dgm:pt>
    <dgm:pt modelId="{4F3FD272-3342-40A4-8FCE-F41E81C74180}" type="sibTrans" cxnId="{3EF1C343-5522-4E77-AF8F-25670B1A4A42}">
      <dgm:prSet/>
      <dgm:spPr/>
      <dgm:t>
        <a:bodyPr/>
        <a:lstStyle/>
        <a:p>
          <a:endParaRPr lang="en-US"/>
        </a:p>
      </dgm:t>
    </dgm:pt>
    <dgm:pt modelId="{AB7AA99F-2845-4B18-A899-65A3524268E7}">
      <dgm:prSet/>
      <dgm:spPr/>
      <dgm:t>
        <a:bodyPr/>
        <a:lstStyle/>
        <a:p>
          <a:r>
            <a:rPr lang="en-US"/>
            <a:t>Communication</a:t>
          </a:r>
        </a:p>
      </dgm:t>
    </dgm:pt>
    <dgm:pt modelId="{CF1E602E-7E43-4E8B-9B0F-605B341E3008}" type="parTrans" cxnId="{F775117A-3CD2-4039-A294-26851EC82EDC}">
      <dgm:prSet/>
      <dgm:spPr/>
      <dgm:t>
        <a:bodyPr/>
        <a:lstStyle/>
        <a:p>
          <a:endParaRPr lang="en-US"/>
        </a:p>
      </dgm:t>
    </dgm:pt>
    <dgm:pt modelId="{D53B7452-B0B4-4AA2-8B9B-647C5CC7E4CD}" type="sibTrans" cxnId="{F775117A-3CD2-4039-A294-26851EC82EDC}">
      <dgm:prSet/>
      <dgm:spPr/>
      <dgm:t>
        <a:bodyPr/>
        <a:lstStyle/>
        <a:p>
          <a:endParaRPr lang="en-US"/>
        </a:p>
      </dgm:t>
    </dgm:pt>
    <dgm:pt modelId="{0F7AB6C0-7E33-48E9-BD64-F106EA8A8D51}">
      <dgm:prSet/>
      <dgm:spPr/>
      <dgm:t>
        <a:bodyPr/>
        <a:lstStyle/>
        <a:p>
          <a:r>
            <a:rPr lang="en-US"/>
            <a:t>Send cards</a:t>
          </a:r>
        </a:p>
      </dgm:t>
    </dgm:pt>
    <dgm:pt modelId="{BF0E4375-8663-4E6E-B116-0B87DAF71322}" type="parTrans" cxnId="{62A66034-32B1-4F75-A781-B762EFF48053}">
      <dgm:prSet/>
      <dgm:spPr/>
      <dgm:t>
        <a:bodyPr/>
        <a:lstStyle/>
        <a:p>
          <a:endParaRPr lang="en-US"/>
        </a:p>
      </dgm:t>
    </dgm:pt>
    <dgm:pt modelId="{E8A7A834-E7A7-4CC4-B861-322FCB745AE8}" type="sibTrans" cxnId="{62A66034-32B1-4F75-A781-B762EFF48053}">
      <dgm:prSet/>
      <dgm:spPr/>
      <dgm:t>
        <a:bodyPr/>
        <a:lstStyle/>
        <a:p>
          <a:endParaRPr lang="en-US"/>
        </a:p>
      </dgm:t>
    </dgm:pt>
    <dgm:pt modelId="{B298E89F-26BD-4E34-9227-723E1176BBF2}">
      <dgm:prSet/>
      <dgm:spPr/>
      <dgm:t>
        <a:bodyPr/>
        <a:lstStyle/>
        <a:p>
          <a:r>
            <a:rPr lang="en-US"/>
            <a:t>Text after injury</a:t>
          </a:r>
        </a:p>
      </dgm:t>
    </dgm:pt>
    <dgm:pt modelId="{45D781B8-C2E1-4F4C-9D46-200807150B5E}" type="parTrans" cxnId="{7007FE1A-DE76-44D4-B758-533E4B8905FE}">
      <dgm:prSet/>
      <dgm:spPr/>
      <dgm:t>
        <a:bodyPr/>
        <a:lstStyle/>
        <a:p>
          <a:endParaRPr lang="en-US"/>
        </a:p>
      </dgm:t>
    </dgm:pt>
    <dgm:pt modelId="{4F624C1E-2E08-4C0F-8A07-055F11C00ADC}" type="sibTrans" cxnId="{7007FE1A-DE76-44D4-B758-533E4B8905FE}">
      <dgm:prSet/>
      <dgm:spPr/>
      <dgm:t>
        <a:bodyPr/>
        <a:lstStyle/>
        <a:p>
          <a:endParaRPr lang="en-US"/>
        </a:p>
      </dgm:t>
    </dgm:pt>
    <dgm:pt modelId="{05B6A397-549A-4387-AC7F-F5667A55B1EF}">
      <dgm:prSet/>
      <dgm:spPr/>
      <dgm:t>
        <a:bodyPr/>
        <a:lstStyle/>
        <a:p>
          <a:r>
            <a:rPr lang="en-US"/>
            <a:t>Care</a:t>
          </a:r>
        </a:p>
      </dgm:t>
    </dgm:pt>
    <dgm:pt modelId="{CD79ED9D-95A1-4DBF-A1E7-CB1FC7BA940A}" type="parTrans" cxnId="{3706D1AA-C1E4-4AE8-B69A-B96736A62B30}">
      <dgm:prSet/>
      <dgm:spPr/>
      <dgm:t>
        <a:bodyPr/>
        <a:lstStyle/>
        <a:p>
          <a:endParaRPr lang="en-US"/>
        </a:p>
      </dgm:t>
    </dgm:pt>
    <dgm:pt modelId="{510D30CE-00AE-458D-BC8A-821CF570F3D1}" type="sibTrans" cxnId="{3706D1AA-C1E4-4AE8-B69A-B96736A62B30}">
      <dgm:prSet/>
      <dgm:spPr/>
      <dgm:t>
        <a:bodyPr/>
        <a:lstStyle/>
        <a:p>
          <a:endParaRPr lang="en-US"/>
        </a:p>
      </dgm:t>
    </dgm:pt>
    <dgm:pt modelId="{CA4272FB-A967-4A66-8DC8-138CD624E7E3}">
      <dgm:prSet/>
      <dgm:spPr/>
      <dgm:t>
        <a:bodyPr/>
        <a:lstStyle/>
        <a:p>
          <a:r>
            <a:rPr lang="en-US"/>
            <a:t>Authenticity</a:t>
          </a:r>
        </a:p>
      </dgm:t>
    </dgm:pt>
    <dgm:pt modelId="{4BDA9237-25F1-4D9C-B856-8656B6483B6E}" type="parTrans" cxnId="{1B85227A-3F26-4978-A4C1-7DC98245C328}">
      <dgm:prSet/>
      <dgm:spPr/>
      <dgm:t>
        <a:bodyPr/>
        <a:lstStyle/>
        <a:p>
          <a:endParaRPr lang="en-US"/>
        </a:p>
      </dgm:t>
    </dgm:pt>
    <dgm:pt modelId="{3263F0AD-C00B-44D7-A1CC-8FD446D9656A}" type="sibTrans" cxnId="{1B85227A-3F26-4978-A4C1-7DC98245C328}">
      <dgm:prSet/>
      <dgm:spPr/>
      <dgm:t>
        <a:bodyPr/>
        <a:lstStyle/>
        <a:p>
          <a:endParaRPr lang="en-US"/>
        </a:p>
      </dgm:t>
    </dgm:pt>
    <dgm:pt modelId="{B7C049F1-B2FF-4BEF-98F4-A2E585448903}">
      <dgm:prSet/>
      <dgm:spPr/>
      <dgm:t>
        <a:bodyPr/>
        <a:lstStyle/>
        <a:p>
          <a:r>
            <a:rPr lang="en-US"/>
            <a:t>Follow Up to Follow Though</a:t>
          </a:r>
        </a:p>
      </dgm:t>
    </dgm:pt>
    <dgm:pt modelId="{A62AA668-7CDE-40D3-97AC-FF48332AC7B3}" type="parTrans" cxnId="{2605B074-1AEF-48B8-80C3-2D896F9A9CE3}">
      <dgm:prSet/>
      <dgm:spPr/>
      <dgm:t>
        <a:bodyPr/>
        <a:lstStyle/>
        <a:p>
          <a:endParaRPr lang="en-US"/>
        </a:p>
      </dgm:t>
    </dgm:pt>
    <dgm:pt modelId="{EE9EC3C0-7285-4F63-97E6-8ACCF6D56219}" type="sibTrans" cxnId="{2605B074-1AEF-48B8-80C3-2D896F9A9CE3}">
      <dgm:prSet/>
      <dgm:spPr/>
      <dgm:t>
        <a:bodyPr/>
        <a:lstStyle/>
        <a:p>
          <a:endParaRPr lang="en-US"/>
        </a:p>
      </dgm:t>
    </dgm:pt>
    <dgm:pt modelId="{0B8FC4B7-87F8-9143-A21F-FC9E54E3ACBB}" type="pres">
      <dgm:prSet presAssocID="{CCBBF0C8-80AF-4FFB-945D-B4A0118A639F}" presName="linear" presStyleCnt="0">
        <dgm:presLayoutVars>
          <dgm:animLvl val="lvl"/>
          <dgm:resizeHandles val="exact"/>
        </dgm:presLayoutVars>
      </dgm:prSet>
      <dgm:spPr/>
    </dgm:pt>
    <dgm:pt modelId="{63047EB0-CB98-D444-A7D5-E38B7F4BB5DD}" type="pres">
      <dgm:prSet presAssocID="{FEB7C952-011D-4B84-A605-43F0C4C973F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827576C-6732-F14B-9998-77C7DA5D5390}" type="pres">
      <dgm:prSet presAssocID="{FEB7C952-011D-4B84-A605-43F0C4C973F5}" presName="childText" presStyleLbl="revTx" presStyleIdx="0" presStyleCnt="3">
        <dgm:presLayoutVars>
          <dgm:bulletEnabled val="1"/>
        </dgm:presLayoutVars>
      </dgm:prSet>
      <dgm:spPr/>
    </dgm:pt>
    <dgm:pt modelId="{C3CA368C-B6F2-0C43-92CB-37CCC98C98FE}" type="pres">
      <dgm:prSet presAssocID="{AB7AA99F-2845-4B18-A899-65A3524268E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34C8E77-F4EF-4F49-BC58-12A15DE9B677}" type="pres">
      <dgm:prSet presAssocID="{AB7AA99F-2845-4B18-A899-65A3524268E7}" presName="childText" presStyleLbl="revTx" presStyleIdx="1" presStyleCnt="3">
        <dgm:presLayoutVars>
          <dgm:bulletEnabled val="1"/>
        </dgm:presLayoutVars>
      </dgm:prSet>
      <dgm:spPr/>
    </dgm:pt>
    <dgm:pt modelId="{93E6649A-E586-584E-A26C-10AA8DFC896E}" type="pres">
      <dgm:prSet presAssocID="{05B6A397-549A-4387-AC7F-F5667A55B1E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C459423-269B-7E4E-954A-EE5B995F5350}" type="pres">
      <dgm:prSet presAssocID="{05B6A397-549A-4387-AC7F-F5667A55B1EF}" presName="childText" presStyleLbl="revTx" presStyleIdx="2" presStyleCnt="3">
        <dgm:presLayoutVars>
          <dgm:bulletEnabled val="1"/>
        </dgm:presLayoutVars>
      </dgm:prSet>
      <dgm:spPr/>
    </dgm:pt>
    <dgm:pt modelId="{C693F71D-3A09-594E-A34E-98DFE0FD34C7}" type="pres">
      <dgm:prSet presAssocID="{B7C049F1-B2FF-4BEF-98F4-A2E58544890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F94D50A-A078-1F46-9792-B2E4961DB225}" type="presOf" srcId="{CA4272FB-A967-4A66-8DC8-138CD624E7E3}" destId="{CC459423-269B-7E4E-954A-EE5B995F5350}" srcOrd="0" destOrd="0" presId="urn:microsoft.com/office/officeart/2005/8/layout/vList2"/>
    <dgm:cxn modelId="{7007FE1A-DE76-44D4-B758-533E4B8905FE}" srcId="{AB7AA99F-2845-4B18-A899-65A3524268E7}" destId="{B298E89F-26BD-4E34-9227-723E1176BBF2}" srcOrd="1" destOrd="0" parTransId="{45D781B8-C2E1-4F4C-9D46-200807150B5E}" sibTransId="{4F624C1E-2E08-4C0F-8A07-055F11C00ADC}"/>
    <dgm:cxn modelId="{62A66034-32B1-4F75-A781-B762EFF48053}" srcId="{AB7AA99F-2845-4B18-A899-65A3524268E7}" destId="{0F7AB6C0-7E33-48E9-BD64-F106EA8A8D51}" srcOrd="0" destOrd="0" parTransId="{BF0E4375-8663-4E6E-B116-0B87DAF71322}" sibTransId="{E8A7A834-E7A7-4CC4-B861-322FCB745AE8}"/>
    <dgm:cxn modelId="{8AA85E36-A623-AC44-B1DD-F9F147FF4680}" type="presOf" srcId="{4F03F530-5320-42CC-BF08-C871AA5191F0}" destId="{E827576C-6732-F14B-9998-77C7DA5D5390}" srcOrd="0" destOrd="0" presId="urn:microsoft.com/office/officeart/2005/8/layout/vList2"/>
    <dgm:cxn modelId="{3EF1C343-5522-4E77-AF8F-25670B1A4A42}" srcId="{FEB7C952-011D-4B84-A605-43F0C4C973F5}" destId="{2AD35438-92A7-4D0D-9B3F-1D53B61F3775}" srcOrd="1" destOrd="0" parTransId="{3D4E15C2-A200-4F64-A158-0E706058B23B}" sibTransId="{4F3FD272-3342-40A4-8FCE-F41E81C74180}"/>
    <dgm:cxn modelId="{34E8D765-7050-5D4B-816D-889C973EE05B}" type="presOf" srcId="{05B6A397-549A-4387-AC7F-F5667A55B1EF}" destId="{93E6649A-E586-584E-A26C-10AA8DFC896E}" srcOrd="0" destOrd="0" presId="urn:microsoft.com/office/officeart/2005/8/layout/vList2"/>
    <dgm:cxn modelId="{66F47872-95C0-4C42-BCF7-A0476C054C8F}" type="presOf" srcId="{B298E89F-26BD-4E34-9227-723E1176BBF2}" destId="{A34C8E77-F4EF-4F49-BC58-12A15DE9B677}" srcOrd="0" destOrd="1" presId="urn:microsoft.com/office/officeart/2005/8/layout/vList2"/>
    <dgm:cxn modelId="{2605B074-1AEF-48B8-80C3-2D896F9A9CE3}" srcId="{CCBBF0C8-80AF-4FFB-945D-B4A0118A639F}" destId="{B7C049F1-B2FF-4BEF-98F4-A2E585448903}" srcOrd="3" destOrd="0" parTransId="{A62AA668-7CDE-40D3-97AC-FF48332AC7B3}" sibTransId="{EE9EC3C0-7285-4F63-97E6-8ACCF6D56219}"/>
    <dgm:cxn modelId="{F775117A-3CD2-4039-A294-26851EC82EDC}" srcId="{CCBBF0C8-80AF-4FFB-945D-B4A0118A639F}" destId="{AB7AA99F-2845-4B18-A899-65A3524268E7}" srcOrd="1" destOrd="0" parTransId="{CF1E602E-7E43-4E8B-9B0F-605B341E3008}" sibTransId="{D53B7452-B0B4-4AA2-8B9B-647C5CC7E4CD}"/>
    <dgm:cxn modelId="{1B85227A-3F26-4978-A4C1-7DC98245C328}" srcId="{05B6A397-549A-4387-AC7F-F5667A55B1EF}" destId="{CA4272FB-A967-4A66-8DC8-138CD624E7E3}" srcOrd="0" destOrd="0" parTransId="{4BDA9237-25F1-4D9C-B856-8656B6483B6E}" sibTransId="{3263F0AD-C00B-44D7-A1CC-8FD446D9656A}"/>
    <dgm:cxn modelId="{6117DC7B-259C-AD4D-9FF1-B5D9CADB41F8}" type="presOf" srcId="{AB7AA99F-2845-4B18-A899-65A3524268E7}" destId="{C3CA368C-B6F2-0C43-92CB-37CCC98C98FE}" srcOrd="0" destOrd="0" presId="urn:microsoft.com/office/officeart/2005/8/layout/vList2"/>
    <dgm:cxn modelId="{86945A89-4B2A-4033-A020-7963850F0712}" srcId="{FEB7C952-011D-4B84-A605-43F0C4C973F5}" destId="{4F03F530-5320-42CC-BF08-C871AA5191F0}" srcOrd="0" destOrd="0" parTransId="{6302F434-E5B2-45FD-A2A1-55A53A2B491C}" sibTransId="{6BBA7734-9BFD-4CA3-85D7-D181A3AE94FD}"/>
    <dgm:cxn modelId="{3706D1AA-C1E4-4AE8-B69A-B96736A62B30}" srcId="{CCBBF0C8-80AF-4FFB-945D-B4A0118A639F}" destId="{05B6A397-549A-4387-AC7F-F5667A55B1EF}" srcOrd="2" destOrd="0" parTransId="{CD79ED9D-95A1-4DBF-A1E7-CB1FC7BA940A}" sibTransId="{510D30CE-00AE-458D-BC8A-821CF570F3D1}"/>
    <dgm:cxn modelId="{2F942DB8-2DC9-664E-95CA-26C563535B0C}" type="presOf" srcId="{0F7AB6C0-7E33-48E9-BD64-F106EA8A8D51}" destId="{A34C8E77-F4EF-4F49-BC58-12A15DE9B677}" srcOrd="0" destOrd="0" presId="urn:microsoft.com/office/officeart/2005/8/layout/vList2"/>
    <dgm:cxn modelId="{91E3C8D9-1ACF-7343-B0B1-A206AC8D1912}" type="presOf" srcId="{B7C049F1-B2FF-4BEF-98F4-A2E585448903}" destId="{C693F71D-3A09-594E-A34E-98DFE0FD34C7}" srcOrd="0" destOrd="0" presId="urn:microsoft.com/office/officeart/2005/8/layout/vList2"/>
    <dgm:cxn modelId="{437A7ADF-D6C0-4317-9A7E-2D22B896E7FE}" srcId="{CCBBF0C8-80AF-4FFB-945D-B4A0118A639F}" destId="{FEB7C952-011D-4B84-A605-43F0C4C973F5}" srcOrd="0" destOrd="0" parTransId="{A096ED09-37E1-4A5F-B763-A13540370EB8}" sibTransId="{05B29453-C1C4-48C4-9015-1906A394D9DF}"/>
    <dgm:cxn modelId="{DA6C3FE4-4F82-D34A-B316-A5BE45E1F4F8}" type="presOf" srcId="{FEB7C952-011D-4B84-A605-43F0C4C973F5}" destId="{63047EB0-CB98-D444-A7D5-E38B7F4BB5DD}" srcOrd="0" destOrd="0" presId="urn:microsoft.com/office/officeart/2005/8/layout/vList2"/>
    <dgm:cxn modelId="{02D25DFB-086D-CC44-801E-640DC2EF4997}" type="presOf" srcId="{CCBBF0C8-80AF-4FFB-945D-B4A0118A639F}" destId="{0B8FC4B7-87F8-9143-A21F-FC9E54E3ACBB}" srcOrd="0" destOrd="0" presId="urn:microsoft.com/office/officeart/2005/8/layout/vList2"/>
    <dgm:cxn modelId="{B1A76FFF-4FFA-8A4C-8A8F-077DC09B1237}" type="presOf" srcId="{2AD35438-92A7-4D0D-9B3F-1D53B61F3775}" destId="{E827576C-6732-F14B-9998-77C7DA5D5390}" srcOrd="0" destOrd="1" presId="urn:microsoft.com/office/officeart/2005/8/layout/vList2"/>
    <dgm:cxn modelId="{DD3C0F6C-3C42-EB4A-9500-96C71DF9F125}" type="presParOf" srcId="{0B8FC4B7-87F8-9143-A21F-FC9E54E3ACBB}" destId="{63047EB0-CB98-D444-A7D5-E38B7F4BB5DD}" srcOrd="0" destOrd="0" presId="urn:microsoft.com/office/officeart/2005/8/layout/vList2"/>
    <dgm:cxn modelId="{FAFC570A-7305-C94C-B7E1-7D58AA96170F}" type="presParOf" srcId="{0B8FC4B7-87F8-9143-A21F-FC9E54E3ACBB}" destId="{E827576C-6732-F14B-9998-77C7DA5D5390}" srcOrd="1" destOrd="0" presId="urn:microsoft.com/office/officeart/2005/8/layout/vList2"/>
    <dgm:cxn modelId="{9399E1CA-E488-1042-8462-93EE247DBFDC}" type="presParOf" srcId="{0B8FC4B7-87F8-9143-A21F-FC9E54E3ACBB}" destId="{C3CA368C-B6F2-0C43-92CB-37CCC98C98FE}" srcOrd="2" destOrd="0" presId="urn:microsoft.com/office/officeart/2005/8/layout/vList2"/>
    <dgm:cxn modelId="{73B5C3E6-D76A-9647-BBCE-9BDCB998D6C3}" type="presParOf" srcId="{0B8FC4B7-87F8-9143-A21F-FC9E54E3ACBB}" destId="{A34C8E77-F4EF-4F49-BC58-12A15DE9B677}" srcOrd="3" destOrd="0" presId="urn:microsoft.com/office/officeart/2005/8/layout/vList2"/>
    <dgm:cxn modelId="{AE3A0A5B-F023-DF4E-BA2C-414837F0830E}" type="presParOf" srcId="{0B8FC4B7-87F8-9143-A21F-FC9E54E3ACBB}" destId="{93E6649A-E586-584E-A26C-10AA8DFC896E}" srcOrd="4" destOrd="0" presId="urn:microsoft.com/office/officeart/2005/8/layout/vList2"/>
    <dgm:cxn modelId="{889E11F3-105A-C443-B234-4AD0D7F128D3}" type="presParOf" srcId="{0B8FC4B7-87F8-9143-A21F-FC9E54E3ACBB}" destId="{CC459423-269B-7E4E-954A-EE5B995F5350}" srcOrd="5" destOrd="0" presId="urn:microsoft.com/office/officeart/2005/8/layout/vList2"/>
    <dgm:cxn modelId="{FF345CE8-6041-3548-B477-70C3079CA1AF}" type="presParOf" srcId="{0B8FC4B7-87F8-9143-A21F-FC9E54E3ACBB}" destId="{C693F71D-3A09-594E-A34E-98DFE0FD34C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D42AF6-5CD4-47B8-907E-DC75D5299EAC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2" csCatId="colorful" phldr="1"/>
      <dgm:spPr/>
      <dgm:t>
        <a:bodyPr/>
        <a:lstStyle/>
        <a:p>
          <a:endParaRPr lang="en-US"/>
        </a:p>
      </dgm:t>
    </dgm:pt>
    <dgm:pt modelId="{6B2AD340-EBEB-40B9-9DE4-AB052F3F3B7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Go talk to HR</a:t>
          </a:r>
        </a:p>
      </dgm:t>
    </dgm:pt>
    <dgm:pt modelId="{4682B189-051B-48F6-A8D5-8F292BF68F76}" type="parTrans" cxnId="{EDFA91D4-387E-4CF0-8A76-F6A83BA1F368}">
      <dgm:prSet/>
      <dgm:spPr/>
      <dgm:t>
        <a:bodyPr/>
        <a:lstStyle/>
        <a:p>
          <a:endParaRPr lang="en-US"/>
        </a:p>
      </dgm:t>
    </dgm:pt>
    <dgm:pt modelId="{BF6BC43A-E6E9-4627-9FC7-969D2F87215D}" type="sibTrans" cxnId="{EDFA91D4-387E-4CF0-8A76-F6A83BA1F368}">
      <dgm:prSet/>
      <dgm:spPr/>
      <dgm:t>
        <a:bodyPr/>
        <a:lstStyle/>
        <a:p>
          <a:endParaRPr lang="en-US"/>
        </a:p>
      </dgm:t>
    </dgm:pt>
    <dgm:pt modelId="{E8797339-CA89-48EF-B8D8-2086D579F5F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Restrictions</a:t>
          </a:r>
        </a:p>
      </dgm:t>
    </dgm:pt>
    <dgm:pt modelId="{B681BCB7-3D14-47BD-B3EF-39CEEE87C280}" type="parTrans" cxnId="{655518B9-BDFF-4CDD-8094-7DB9C0F5E8FD}">
      <dgm:prSet/>
      <dgm:spPr/>
      <dgm:t>
        <a:bodyPr/>
        <a:lstStyle/>
        <a:p>
          <a:endParaRPr lang="en-US"/>
        </a:p>
      </dgm:t>
    </dgm:pt>
    <dgm:pt modelId="{35ECD0BF-ADF5-4DF1-97D5-AF7497C35EF8}" type="sibTrans" cxnId="{655518B9-BDFF-4CDD-8094-7DB9C0F5E8FD}">
      <dgm:prSet/>
      <dgm:spPr/>
      <dgm:t>
        <a:bodyPr/>
        <a:lstStyle/>
        <a:p>
          <a:endParaRPr lang="en-US"/>
        </a:p>
      </dgm:t>
    </dgm:pt>
    <dgm:pt modelId="{0D2FD153-BD7A-4621-B708-A8F49A711B0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Human Connection</a:t>
          </a:r>
        </a:p>
      </dgm:t>
    </dgm:pt>
    <dgm:pt modelId="{66ADF8E0-1D69-4578-BDD1-24BD659BBBCF}" type="parTrans" cxnId="{531BF4EB-F830-4576-981B-566D3A477ADB}">
      <dgm:prSet/>
      <dgm:spPr/>
      <dgm:t>
        <a:bodyPr/>
        <a:lstStyle/>
        <a:p>
          <a:endParaRPr lang="en-US"/>
        </a:p>
      </dgm:t>
    </dgm:pt>
    <dgm:pt modelId="{743FCB00-F31C-429F-86AD-017D4563B0A0}" type="sibTrans" cxnId="{531BF4EB-F830-4576-981B-566D3A477ADB}">
      <dgm:prSet/>
      <dgm:spPr/>
      <dgm:t>
        <a:bodyPr/>
        <a:lstStyle/>
        <a:p>
          <a:endParaRPr lang="en-US"/>
        </a:p>
      </dgm:t>
    </dgm:pt>
    <dgm:pt modelId="{27023351-00E2-4777-8BDA-705F4AE74E8F}" type="pres">
      <dgm:prSet presAssocID="{AFD42AF6-5CD4-47B8-907E-DC75D5299EAC}" presName="root" presStyleCnt="0">
        <dgm:presLayoutVars>
          <dgm:dir/>
          <dgm:resizeHandles val="exact"/>
        </dgm:presLayoutVars>
      </dgm:prSet>
      <dgm:spPr/>
    </dgm:pt>
    <dgm:pt modelId="{B8A4DF7A-6FF3-42D0-849F-7560E2D7932C}" type="pres">
      <dgm:prSet presAssocID="{6B2AD340-EBEB-40B9-9DE4-AB052F3F3B72}" presName="compNode" presStyleCnt="0"/>
      <dgm:spPr/>
    </dgm:pt>
    <dgm:pt modelId="{042CA21E-6837-48F9-807F-586AEB30C2F5}" type="pres">
      <dgm:prSet presAssocID="{6B2AD340-EBEB-40B9-9DE4-AB052F3F3B72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1A250CCA-C523-4F72-BBB8-E1EAC9D35581}" type="pres">
      <dgm:prSet presAssocID="{6B2AD340-EBEB-40B9-9DE4-AB052F3F3B7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C5728B04-52BD-4344-B87A-61B8F519B510}" type="pres">
      <dgm:prSet presAssocID="{6B2AD340-EBEB-40B9-9DE4-AB052F3F3B72}" presName="spaceRect" presStyleCnt="0"/>
      <dgm:spPr/>
    </dgm:pt>
    <dgm:pt modelId="{9D023D92-EFB9-42DE-928F-2E3C69E1FAD8}" type="pres">
      <dgm:prSet presAssocID="{6B2AD340-EBEB-40B9-9DE4-AB052F3F3B72}" presName="textRect" presStyleLbl="revTx" presStyleIdx="0" presStyleCnt="3">
        <dgm:presLayoutVars>
          <dgm:chMax val="1"/>
          <dgm:chPref val="1"/>
        </dgm:presLayoutVars>
      </dgm:prSet>
      <dgm:spPr/>
    </dgm:pt>
    <dgm:pt modelId="{752B443B-ED26-4EEC-B3C4-31CB77BB84A0}" type="pres">
      <dgm:prSet presAssocID="{BF6BC43A-E6E9-4627-9FC7-969D2F87215D}" presName="sibTrans" presStyleCnt="0"/>
      <dgm:spPr/>
    </dgm:pt>
    <dgm:pt modelId="{EFCA8C3D-BE8B-42A0-A2B9-D694C0685ABA}" type="pres">
      <dgm:prSet presAssocID="{E8797339-CA89-48EF-B8D8-2086D579F5F7}" presName="compNode" presStyleCnt="0"/>
      <dgm:spPr/>
    </dgm:pt>
    <dgm:pt modelId="{EBBDEDAC-2142-49E9-B77B-3FF2ACA2E0D5}" type="pres">
      <dgm:prSet presAssocID="{E8797339-CA89-48EF-B8D8-2086D579F5F7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A211F464-80B1-4EA9-8033-25C558051488}" type="pres">
      <dgm:prSet presAssocID="{E8797339-CA89-48EF-B8D8-2086D579F5F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B1DC84BA-7455-4787-A1C5-3C5BB515642E}" type="pres">
      <dgm:prSet presAssocID="{E8797339-CA89-48EF-B8D8-2086D579F5F7}" presName="spaceRect" presStyleCnt="0"/>
      <dgm:spPr/>
    </dgm:pt>
    <dgm:pt modelId="{AB924527-E672-4BC5-AEAD-5F7A2AA17DFB}" type="pres">
      <dgm:prSet presAssocID="{E8797339-CA89-48EF-B8D8-2086D579F5F7}" presName="textRect" presStyleLbl="revTx" presStyleIdx="1" presStyleCnt="3">
        <dgm:presLayoutVars>
          <dgm:chMax val="1"/>
          <dgm:chPref val="1"/>
        </dgm:presLayoutVars>
      </dgm:prSet>
      <dgm:spPr/>
    </dgm:pt>
    <dgm:pt modelId="{FE498FF9-A3FD-47AF-8BA8-95E2B8620912}" type="pres">
      <dgm:prSet presAssocID="{35ECD0BF-ADF5-4DF1-97D5-AF7497C35EF8}" presName="sibTrans" presStyleCnt="0"/>
      <dgm:spPr/>
    </dgm:pt>
    <dgm:pt modelId="{A3A48FC4-384C-4D45-9097-E695C0B14AA9}" type="pres">
      <dgm:prSet presAssocID="{0D2FD153-BD7A-4621-B708-A8F49A711B0C}" presName="compNode" presStyleCnt="0"/>
      <dgm:spPr/>
    </dgm:pt>
    <dgm:pt modelId="{EF0141B6-CCE7-4B78-81D4-278EF8614579}" type="pres">
      <dgm:prSet presAssocID="{0D2FD153-BD7A-4621-B708-A8F49A711B0C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653DD697-B908-4AFD-B864-2F4DA4096F6E}" type="pres">
      <dgm:prSet presAssocID="{0D2FD153-BD7A-4621-B708-A8F49A711B0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BBF2145A-2C05-4E7E-8C64-2CA9AD0130AD}" type="pres">
      <dgm:prSet presAssocID="{0D2FD153-BD7A-4621-B708-A8F49A711B0C}" presName="spaceRect" presStyleCnt="0"/>
      <dgm:spPr/>
    </dgm:pt>
    <dgm:pt modelId="{B23397B9-4383-4A96-ABAF-5BEF2FDE2249}" type="pres">
      <dgm:prSet presAssocID="{0D2FD153-BD7A-4621-B708-A8F49A711B0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B0CA52F-2804-49AA-980B-8E09C06CBD6C}" type="presOf" srcId="{AFD42AF6-5CD4-47B8-907E-DC75D5299EAC}" destId="{27023351-00E2-4777-8BDA-705F4AE74E8F}" srcOrd="0" destOrd="0" presId="urn:microsoft.com/office/officeart/2018/5/layout/IconLeafLabelList"/>
    <dgm:cxn modelId="{65892F41-5B80-41B8-8C99-A74B56CEDE72}" type="presOf" srcId="{0D2FD153-BD7A-4621-B708-A8F49A711B0C}" destId="{B23397B9-4383-4A96-ABAF-5BEF2FDE2249}" srcOrd="0" destOrd="0" presId="urn:microsoft.com/office/officeart/2018/5/layout/IconLeafLabelList"/>
    <dgm:cxn modelId="{89BC4B56-D96B-409B-9C80-93AE28A1767C}" type="presOf" srcId="{E8797339-CA89-48EF-B8D8-2086D579F5F7}" destId="{AB924527-E672-4BC5-AEAD-5F7A2AA17DFB}" srcOrd="0" destOrd="0" presId="urn:microsoft.com/office/officeart/2018/5/layout/IconLeafLabelList"/>
    <dgm:cxn modelId="{EEE50A78-65B6-4886-A616-1C1E337D8B0D}" type="presOf" srcId="{6B2AD340-EBEB-40B9-9DE4-AB052F3F3B72}" destId="{9D023D92-EFB9-42DE-928F-2E3C69E1FAD8}" srcOrd="0" destOrd="0" presId="urn:microsoft.com/office/officeart/2018/5/layout/IconLeafLabelList"/>
    <dgm:cxn modelId="{655518B9-BDFF-4CDD-8094-7DB9C0F5E8FD}" srcId="{AFD42AF6-5CD4-47B8-907E-DC75D5299EAC}" destId="{E8797339-CA89-48EF-B8D8-2086D579F5F7}" srcOrd="1" destOrd="0" parTransId="{B681BCB7-3D14-47BD-B3EF-39CEEE87C280}" sibTransId="{35ECD0BF-ADF5-4DF1-97D5-AF7497C35EF8}"/>
    <dgm:cxn modelId="{EDFA91D4-387E-4CF0-8A76-F6A83BA1F368}" srcId="{AFD42AF6-5CD4-47B8-907E-DC75D5299EAC}" destId="{6B2AD340-EBEB-40B9-9DE4-AB052F3F3B72}" srcOrd="0" destOrd="0" parTransId="{4682B189-051B-48F6-A8D5-8F292BF68F76}" sibTransId="{BF6BC43A-E6E9-4627-9FC7-969D2F87215D}"/>
    <dgm:cxn modelId="{531BF4EB-F830-4576-981B-566D3A477ADB}" srcId="{AFD42AF6-5CD4-47B8-907E-DC75D5299EAC}" destId="{0D2FD153-BD7A-4621-B708-A8F49A711B0C}" srcOrd="2" destOrd="0" parTransId="{66ADF8E0-1D69-4578-BDD1-24BD659BBBCF}" sibTransId="{743FCB00-F31C-429F-86AD-017D4563B0A0}"/>
    <dgm:cxn modelId="{BFB3CA45-9111-4BDA-A7B4-B52394C2AEAB}" type="presParOf" srcId="{27023351-00E2-4777-8BDA-705F4AE74E8F}" destId="{B8A4DF7A-6FF3-42D0-849F-7560E2D7932C}" srcOrd="0" destOrd="0" presId="urn:microsoft.com/office/officeart/2018/5/layout/IconLeafLabelList"/>
    <dgm:cxn modelId="{F6169288-9BFA-4468-A2C0-809C0A7E18C0}" type="presParOf" srcId="{B8A4DF7A-6FF3-42D0-849F-7560E2D7932C}" destId="{042CA21E-6837-48F9-807F-586AEB30C2F5}" srcOrd="0" destOrd="0" presId="urn:microsoft.com/office/officeart/2018/5/layout/IconLeafLabelList"/>
    <dgm:cxn modelId="{0FCA1791-B9C1-462E-BF56-EB45609D3896}" type="presParOf" srcId="{B8A4DF7A-6FF3-42D0-849F-7560E2D7932C}" destId="{1A250CCA-C523-4F72-BBB8-E1EAC9D35581}" srcOrd="1" destOrd="0" presId="urn:microsoft.com/office/officeart/2018/5/layout/IconLeafLabelList"/>
    <dgm:cxn modelId="{83B29F86-7C5B-4BB6-A85A-C400E52B496E}" type="presParOf" srcId="{B8A4DF7A-6FF3-42D0-849F-7560E2D7932C}" destId="{C5728B04-52BD-4344-B87A-61B8F519B510}" srcOrd="2" destOrd="0" presId="urn:microsoft.com/office/officeart/2018/5/layout/IconLeafLabelList"/>
    <dgm:cxn modelId="{8815EB88-0102-496A-93F6-8E320FD234DF}" type="presParOf" srcId="{B8A4DF7A-6FF3-42D0-849F-7560E2D7932C}" destId="{9D023D92-EFB9-42DE-928F-2E3C69E1FAD8}" srcOrd="3" destOrd="0" presId="urn:microsoft.com/office/officeart/2018/5/layout/IconLeafLabelList"/>
    <dgm:cxn modelId="{EDEB3A06-9A13-427A-BD44-C836A67AF143}" type="presParOf" srcId="{27023351-00E2-4777-8BDA-705F4AE74E8F}" destId="{752B443B-ED26-4EEC-B3C4-31CB77BB84A0}" srcOrd="1" destOrd="0" presId="urn:microsoft.com/office/officeart/2018/5/layout/IconLeafLabelList"/>
    <dgm:cxn modelId="{0941770A-AF5F-4CD4-B366-4E86D3FED150}" type="presParOf" srcId="{27023351-00E2-4777-8BDA-705F4AE74E8F}" destId="{EFCA8C3D-BE8B-42A0-A2B9-D694C0685ABA}" srcOrd="2" destOrd="0" presId="urn:microsoft.com/office/officeart/2018/5/layout/IconLeafLabelList"/>
    <dgm:cxn modelId="{1D949FF6-AB6C-472A-B6F5-33B4F7065597}" type="presParOf" srcId="{EFCA8C3D-BE8B-42A0-A2B9-D694C0685ABA}" destId="{EBBDEDAC-2142-49E9-B77B-3FF2ACA2E0D5}" srcOrd="0" destOrd="0" presId="urn:microsoft.com/office/officeart/2018/5/layout/IconLeafLabelList"/>
    <dgm:cxn modelId="{02464441-22C1-47F9-BEC7-EB9FD5C965ED}" type="presParOf" srcId="{EFCA8C3D-BE8B-42A0-A2B9-D694C0685ABA}" destId="{A211F464-80B1-4EA9-8033-25C558051488}" srcOrd="1" destOrd="0" presId="urn:microsoft.com/office/officeart/2018/5/layout/IconLeafLabelList"/>
    <dgm:cxn modelId="{4A80AD94-0374-4BEA-9F65-5E21CEFDC65A}" type="presParOf" srcId="{EFCA8C3D-BE8B-42A0-A2B9-D694C0685ABA}" destId="{B1DC84BA-7455-4787-A1C5-3C5BB515642E}" srcOrd="2" destOrd="0" presId="urn:microsoft.com/office/officeart/2018/5/layout/IconLeafLabelList"/>
    <dgm:cxn modelId="{6C4DFAD5-6815-4875-88AB-7D0832F58CB0}" type="presParOf" srcId="{EFCA8C3D-BE8B-42A0-A2B9-D694C0685ABA}" destId="{AB924527-E672-4BC5-AEAD-5F7A2AA17DFB}" srcOrd="3" destOrd="0" presId="urn:microsoft.com/office/officeart/2018/5/layout/IconLeafLabelList"/>
    <dgm:cxn modelId="{6FFBE2B0-4B6B-41C2-AD13-13AA90B75C38}" type="presParOf" srcId="{27023351-00E2-4777-8BDA-705F4AE74E8F}" destId="{FE498FF9-A3FD-47AF-8BA8-95E2B8620912}" srcOrd="3" destOrd="0" presId="urn:microsoft.com/office/officeart/2018/5/layout/IconLeafLabelList"/>
    <dgm:cxn modelId="{01095B50-0C80-480C-9089-EAF607173A29}" type="presParOf" srcId="{27023351-00E2-4777-8BDA-705F4AE74E8F}" destId="{A3A48FC4-384C-4D45-9097-E695C0B14AA9}" srcOrd="4" destOrd="0" presId="urn:microsoft.com/office/officeart/2018/5/layout/IconLeafLabelList"/>
    <dgm:cxn modelId="{1497FC91-24B7-4226-81F4-9D98EC0AC9B9}" type="presParOf" srcId="{A3A48FC4-384C-4D45-9097-E695C0B14AA9}" destId="{EF0141B6-CCE7-4B78-81D4-278EF8614579}" srcOrd="0" destOrd="0" presId="urn:microsoft.com/office/officeart/2018/5/layout/IconLeafLabelList"/>
    <dgm:cxn modelId="{9DCC711F-8A5D-4279-A329-DA0FCB0F207B}" type="presParOf" srcId="{A3A48FC4-384C-4D45-9097-E695C0B14AA9}" destId="{653DD697-B908-4AFD-B864-2F4DA4096F6E}" srcOrd="1" destOrd="0" presId="urn:microsoft.com/office/officeart/2018/5/layout/IconLeafLabelList"/>
    <dgm:cxn modelId="{8C83E06B-2B9A-4CDD-A30E-5DFB4193C642}" type="presParOf" srcId="{A3A48FC4-384C-4D45-9097-E695C0B14AA9}" destId="{BBF2145A-2C05-4E7E-8C64-2CA9AD0130AD}" srcOrd="2" destOrd="0" presId="urn:microsoft.com/office/officeart/2018/5/layout/IconLeafLabelList"/>
    <dgm:cxn modelId="{5D0610E9-1AA4-40DD-B551-91C547688DE7}" type="presParOf" srcId="{A3A48FC4-384C-4D45-9097-E695C0B14AA9}" destId="{B23397B9-4383-4A96-ABAF-5BEF2FDE224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2455DB-F0B1-46DB-97CF-A9954F22BC64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1CC788C-E21B-47EB-BEF8-D1F6B835CCDF}">
      <dgm:prSet/>
      <dgm:spPr/>
      <dgm:t>
        <a:bodyPr/>
        <a:lstStyle/>
        <a:p>
          <a:r>
            <a:rPr lang="en-US" dirty="0"/>
            <a:t>Epinephrine – pushes blood into the muscles when we begin to feel stress. </a:t>
          </a:r>
        </a:p>
        <a:p>
          <a:r>
            <a:rPr lang="en-US" dirty="0"/>
            <a:t>(Thanks, hormones!)</a:t>
          </a:r>
        </a:p>
      </dgm:t>
    </dgm:pt>
    <dgm:pt modelId="{BB774FB2-97BC-4518-BD3F-F97E1AD3DCE1}" type="parTrans" cxnId="{8BBD7C6A-C791-4640-A5B1-956566D2CEB8}">
      <dgm:prSet/>
      <dgm:spPr/>
      <dgm:t>
        <a:bodyPr/>
        <a:lstStyle/>
        <a:p>
          <a:endParaRPr lang="en-US"/>
        </a:p>
      </dgm:t>
    </dgm:pt>
    <dgm:pt modelId="{CD549F50-DA64-44F5-8669-C6DBBC5A34A5}" type="sibTrans" cxnId="{8BBD7C6A-C791-4640-A5B1-956566D2CEB8}">
      <dgm:prSet/>
      <dgm:spPr/>
      <dgm:t>
        <a:bodyPr/>
        <a:lstStyle/>
        <a:p>
          <a:endParaRPr lang="en-US"/>
        </a:p>
      </dgm:t>
    </dgm:pt>
    <dgm:pt modelId="{415A5CF4-499A-4324-BB36-BBEFDD07F771}">
      <dgm:prSet/>
      <dgm:spPr/>
      <dgm:t>
        <a:bodyPr/>
        <a:lstStyle/>
        <a:p>
          <a:r>
            <a:rPr lang="en-US"/>
            <a:t>Blood pressure &amp; heart rate go up. </a:t>
          </a:r>
        </a:p>
      </dgm:t>
    </dgm:pt>
    <dgm:pt modelId="{1B92CD60-BCB0-4BA6-81A7-0DB3DB355030}" type="parTrans" cxnId="{A786011E-A2F7-4316-AB3F-E139B4F86A20}">
      <dgm:prSet/>
      <dgm:spPr/>
      <dgm:t>
        <a:bodyPr/>
        <a:lstStyle/>
        <a:p>
          <a:endParaRPr lang="en-US"/>
        </a:p>
      </dgm:t>
    </dgm:pt>
    <dgm:pt modelId="{917B8525-7CFB-4064-BFF3-CEB68E2B8ED8}" type="sibTrans" cxnId="{A786011E-A2F7-4316-AB3F-E139B4F86A20}">
      <dgm:prSet/>
      <dgm:spPr/>
      <dgm:t>
        <a:bodyPr/>
        <a:lstStyle/>
        <a:p>
          <a:endParaRPr lang="en-US"/>
        </a:p>
      </dgm:t>
    </dgm:pt>
    <dgm:pt modelId="{CE90057A-2C1B-495F-8FF8-BFC177435B85}">
      <dgm:prSet/>
      <dgm:spPr/>
      <dgm:t>
        <a:bodyPr/>
        <a:lstStyle/>
        <a:p>
          <a:r>
            <a:rPr lang="en-US"/>
            <a:t>Muscles tense… breathing quickens. </a:t>
          </a:r>
        </a:p>
      </dgm:t>
    </dgm:pt>
    <dgm:pt modelId="{AA247E7F-D64C-4AB0-A20F-78E87B424B0B}" type="parTrans" cxnId="{EF6B4E6F-9BD5-4346-B6A0-E22B1907DBF2}">
      <dgm:prSet/>
      <dgm:spPr/>
      <dgm:t>
        <a:bodyPr/>
        <a:lstStyle/>
        <a:p>
          <a:endParaRPr lang="en-US"/>
        </a:p>
      </dgm:t>
    </dgm:pt>
    <dgm:pt modelId="{9BF52D55-70F3-498E-AC45-B312B84D41B3}" type="sibTrans" cxnId="{EF6B4E6F-9BD5-4346-B6A0-E22B1907DBF2}">
      <dgm:prSet/>
      <dgm:spPr/>
      <dgm:t>
        <a:bodyPr/>
        <a:lstStyle/>
        <a:p>
          <a:endParaRPr lang="en-US"/>
        </a:p>
      </dgm:t>
    </dgm:pt>
    <dgm:pt modelId="{598498AA-54CC-42E9-8FBC-A392E175DB8C}">
      <dgm:prSet/>
      <dgm:spPr/>
      <dgm:t>
        <a:bodyPr/>
        <a:lstStyle/>
        <a:p>
          <a:r>
            <a:rPr lang="en-US"/>
            <a:t>Immunity decreases…</a:t>
          </a:r>
        </a:p>
      </dgm:t>
    </dgm:pt>
    <dgm:pt modelId="{526722CD-78BB-4C21-A47E-4656DB55C51D}" type="parTrans" cxnId="{7D8A3FF3-18F4-4873-803E-C5B5E027362E}">
      <dgm:prSet/>
      <dgm:spPr/>
      <dgm:t>
        <a:bodyPr/>
        <a:lstStyle/>
        <a:p>
          <a:endParaRPr lang="en-US"/>
        </a:p>
      </dgm:t>
    </dgm:pt>
    <dgm:pt modelId="{7940D370-4E63-457E-A1F3-456C96DC687E}" type="sibTrans" cxnId="{7D8A3FF3-18F4-4873-803E-C5B5E027362E}">
      <dgm:prSet/>
      <dgm:spPr/>
      <dgm:t>
        <a:bodyPr/>
        <a:lstStyle/>
        <a:p>
          <a:endParaRPr lang="en-US"/>
        </a:p>
      </dgm:t>
    </dgm:pt>
    <dgm:pt modelId="{0E073B85-83EE-4D2C-B1A2-E249A76AC4F3}">
      <dgm:prSet/>
      <dgm:spPr/>
      <dgm:t>
        <a:bodyPr/>
        <a:lstStyle/>
        <a:p>
          <a:r>
            <a:rPr lang="en-US"/>
            <a:t>Growth, digestion &amp; reproduction is slowed.</a:t>
          </a:r>
        </a:p>
      </dgm:t>
    </dgm:pt>
    <dgm:pt modelId="{AD5E86B1-2E15-4E13-B211-F4EE709116DA}" type="parTrans" cxnId="{8AF9409A-B232-4A27-9583-97F6779DA6FC}">
      <dgm:prSet/>
      <dgm:spPr/>
      <dgm:t>
        <a:bodyPr/>
        <a:lstStyle/>
        <a:p>
          <a:endParaRPr lang="en-US"/>
        </a:p>
      </dgm:t>
    </dgm:pt>
    <dgm:pt modelId="{DF25B238-FB6F-4B3C-AA34-D8B7BC50403E}" type="sibTrans" cxnId="{8AF9409A-B232-4A27-9583-97F6779DA6FC}">
      <dgm:prSet/>
      <dgm:spPr/>
      <dgm:t>
        <a:bodyPr/>
        <a:lstStyle/>
        <a:p>
          <a:endParaRPr lang="en-US"/>
        </a:p>
      </dgm:t>
    </dgm:pt>
    <dgm:pt modelId="{6D35C0D4-669D-6A40-82DD-559A4137D77F}" type="pres">
      <dgm:prSet presAssocID="{A12455DB-F0B1-46DB-97CF-A9954F22BC64}" presName="diagram" presStyleCnt="0">
        <dgm:presLayoutVars>
          <dgm:dir/>
          <dgm:resizeHandles val="exact"/>
        </dgm:presLayoutVars>
      </dgm:prSet>
      <dgm:spPr/>
    </dgm:pt>
    <dgm:pt modelId="{0B0D6DC6-B496-694D-939B-1553DABA061F}" type="pres">
      <dgm:prSet presAssocID="{B1CC788C-E21B-47EB-BEF8-D1F6B835CCDF}" presName="node" presStyleLbl="node1" presStyleIdx="0" presStyleCnt="5">
        <dgm:presLayoutVars>
          <dgm:bulletEnabled val="1"/>
        </dgm:presLayoutVars>
      </dgm:prSet>
      <dgm:spPr/>
    </dgm:pt>
    <dgm:pt modelId="{D5AE1873-A82D-F643-AFAA-F0E6423EADC2}" type="pres">
      <dgm:prSet presAssocID="{CD549F50-DA64-44F5-8669-C6DBBC5A34A5}" presName="sibTrans" presStyleCnt="0"/>
      <dgm:spPr/>
    </dgm:pt>
    <dgm:pt modelId="{570967F2-06C2-3540-8929-C08118EF9000}" type="pres">
      <dgm:prSet presAssocID="{415A5CF4-499A-4324-BB36-BBEFDD07F771}" presName="node" presStyleLbl="node1" presStyleIdx="1" presStyleCnt="5">
        <dgm:presLayoutVars>
          <dgm:bulletEnabled val="1"/>
        </dgm:presLayoutVars>
      </dgm:prSet>
      <dgm:spPr/>
    </dgm:pt>
    <dgm:pt modelId="{6F7EA16B-6DA6-9146-8F37-D18E58561B6E}" type="pres">
      <dgm:prSet presAssocID="{917B8525-7CFB-4064-BFF3-CEB68E2B8ED8}" presName="sibTrans" presStyleCnt="0"/>
      <dgm:spPr/>
    </dgm:pt>
    <dgm:pt modelId="{DD14AEC2-3DAE-0343-9D7C-5859AF3D5E06}" type="pres">
      <dgm:prSet presAssocID="{CE90057A-2C1B-495F-8FF8-BFC177435B85}" presName="node" presStyleLbl="node1" presStyleIdx="2" presStyleCnt="5">
        <dgm:presLayoutVars>
          <dgm:bulletEnabled val="1"/>
        </dgm:presLayoutVars>
      </dgm:prSet>
      <dgm:spPr/>
    </dgm:pt>
    <dgm:pt modelId="{6BDF1042-CBB7-764F-97D2-18F5F0D81EEE}" type="pres">
      <dgm:prSet presAssocID="{9BF52D55-70F3-498E-AC45-B312B84D41B3}" presName="sibTrans" presStyleCnt="0"/>
      <dgm:spPr/>
    </dgm:pt>
    <dgm:pt modelId="{8D26B4EA-7E5F-D343-8D67-3B51C10059F1}" type="pres">
      <dgm:prSet presAssocID="{598498AA-54CC-42E9-8FBC-A392E175DB8C}" presName="node" presStyleLbl="node1" presStyleIdx="3" presStyleCnt="5">
        <dgm:presLayoutVars>
          <dgm:bulletEnabled val="1"/>
        </dgm:presLayoutVars>
      </dgm:prSet>
      <dgm:spPr/>
    </dgm:pt>
    <dgm:pt modelId="{7DC1D4D9-86D5-FA4F-9628-0A1F0FE2BCAB}" type="pres">
      <dgm:prSet presAssocID="{7940D370-4E63-457E-A1F3-456C96DC687E}" presName="sibTrans" presStyleCnt="0"/>
      <dgm:spPr/>
    </dgm:pt>
    <dgm:pt modelId="{42608AD0-D096-4541-B9FF-D74C10977F71}" type="pres">
      <dgm:prSet presAssocID="{0E073B85-83EE-4D2C-B1A2-E249A76AC4F3}" presName="node" presStyleLbl="node1" presStyleIdx="4" presStyleCnt="5">
        <dgm:presLayoutVars>
          <dgm:bulletEnabled val="1"/>
        </dgm:presLayoutVars>
      </dgm:prSet>
      <dgm:spPr/>
    </dgm:pt>
  </dgm:ptLst>
  <dgm:cxnLst>
    <dgm:cxn modelId="{C5B74617-4947-9C4A-B92D-0FAEE9BDEA75}" type="presOf" srcId="{CE90057A-2C1B-495F-8FF8-BFC177435B85}" destId="{DD14AEC2-3DAE-0343-9D7C-5859AF3D5E06}" srcOrd="0" destOrd="0" presId="urn:microsoft.com/office/officeart/2005/8/layout/default"/>
    <dgm:cxn modelId="{8E06191C-FBA9-8141-A62F-34233DD7B394}" type="presOf" srcId="{598498AA-54CC-42E9-8FBC-A392E175DB8C}" destId="{8D26B4EA-7E5F-D343-8D67-3B51C10059F1}" srcOrd="0" destOrd="0" presId="urn:microsoft.com/office/officeart/2005/8/layout/default"/>
    <dgm:cxn modelId="{A786011E-A2F7-4316-AB3F-E139B4F86A20}" srcId="{A12455DB-F0B1-46DB-97CF-A9954F22BC64}" destId="{415A5CF4-499A-4324-BB36-BBEFDD07F771}" srcOrd="1" destOrd="0" parTransId="{1B92CD60-BCB0-4BA6-81A7-0DB3DB355030}" sibTransId="{917B8525-7CFB-4064-BFF3-CEB68E2B8ED8}"/>
    <dgm:cxn modelId="{FAD99A2D-3DDD-6746-A487-3F5009D6FAC2}" type="presOf" srcId="{415A5CF4-499A-4324-BB36-BBEFDD07F771}" destId="{570967F2-06C2-3540-8929-C08118EF9000}" srcOrd="0" destOrd="0" presId="urn:microsoft.com/office/officeart/2005/8/layout/default"/>
    <dgm:cxn modelId="{73E6D839-17A1-DE44-8101-5663D7E1F6CB}" type="presOf" srcId="{A12455DB-F0B1-46DB-97CF-A9954F22BC64}" destId="{6D35C0D4-669D-6A40-82DD-559A4137D77F}" srcOrd="0" destOrd="0" presId="urn:microsoft.com/office/officeart/2005/8/layout/default"/>
    <dgm:cxn modelId="{8BBD7C6A-C791-4640-A5B1-956566D2CEB8}" srcId="{A12455DB-F0B1-46DB-97CF-A9954F22BC64}" destId="{B1CC788C-E21B-47EB-BEF8-D1F6B835CCDF}" srcOrd="0" destOrd="0" parTransId="{BB774FB2-97BC-4518-BD3F-F97E1AD3DCE1}" sibTransId="{CD549F50-DA64-44F5-8669-C6DBBC5A34A5}"/>
    <dgm:cxn modelId="{EF6B4E6F-9BD5-4346-B6A0-E22B1907DBF2}" srcId="{A12455DB-F0B1-46DB-97CF-A9954F22BC64}" destId="{CE90057A-2C1B-495F-8FF8-BFC177435B85}" srcOrd="2" destOrd="0" parTransId="{AA247E7F-D64C-4AB0-A20F-78E87B424B0B}" sibTransId="{9BF52D55-70F3-498E-AC45-B312B84D41B3}"/>
    <dgm:cxn modelId="{1AB4597E-304A-0244-8EF1-E28BA98BB6AF}" type="presOf" srcId="{B1CC788C-E21B-47EB-BEF8-D1F6B835CCDF}" destId="{0B0D6DC6-B496-694D-939B-1553DABA061F}" srcOrd="0" destOrd="0" presId="urn:microsoft.com/office/officeart/2005/8/layout/default"/>
    <dgm:cxn modelId="{8AF9409A-B232-4A27-9583-97F6779DA6FC}" srcId="{A12455DB-F0B1-46DB-97CF-A9954F22BC64}" destId="{0E073B85-83EE-4D2C-B1A2-E249A76AC4F3}" srcOrd="4" destOrd="0" parTransId="{AD5E86B1-2E15-4E13-B211-F4EE709116DA}" sibTransId="{DF25B238-FB6F-4B3C-AA34-D8B7BC50403E}"/>
    <dgm:cxn modelId="{6DE777E1-96D2-9B4C-B51D-2A19720E55C2}" type="presOf" srcId="{0E073B85-83EE-4D2C-B1A2-E249A76AC4F3}" destId="{42608AD0-D096-4541-B9FF-D74C10977F71}" srcOrd="0" destOrd="0" presId="urn:microsoft.com/office/officeart/2005/8/layout/default"/>
    <dgm:cxn modelId="{7D8A3FF3-18F4-4873-803E-C5B5E027362E}" srcId="{A12455DB-F0B1-46DB-97CF-A9954F22BC64}" destId="{598498AA-54CC-42E9-8FBC-A392E175DB8C}" srcOrd="3" destOrd="0" parTransId="{526722CD-78BB-4C21-A47E-4656DB55C51D}" sibTransId="{7940D370-4E63-457E-A1F3-456C96DC687E}"/>
    <dgm:cxn modelId="{C2A67E4F-D4E0-4545-AB46-296F6B45A4E9}" type="presParOf" srcId="{6D35C0D4-669D-6A40-82DD-559A4137D77F}" destId="{0B0D6DC6-B496-694D-939B-1553DABA061F}" srcOrd="0" destOrd="0" presId="urn:microsoft.com/office/officeart/2005/8/layout/default"/>
    <dgm:cxn modelId="{9FC55797-FB46-9D4D-A69B-1A1CD8F14DA3}" type="presParOf" srcId="{6D35C0D4-669D-6A40-82DD-559A4137D77F}" destId="{D5AE1873-A82D-F643-AFAA-F0E6423EADC2}" srcOrd="1" destOrd="0" presId="urn:microsoft.com/office/officeart/2005/8/layout/default"/>
    <dgm:cxn modelId="{6D4F6CA1-105F-274C-9E58-E9DF349E1A3B}" type="presParOf" srcId="{6D35C0D4-669D-6A40-82DD-559A4137D77F}" destId="{570967F2-06C2-3540-8929-C08118EF9000}" srcOrd="2" destOrd="0" presId="urn:microsoft.com/office/officeart/2005/8/layout/default"/>
    <dgm:cxn modelId="{BA581E09-2975-7449-B0DC-01E490C8DFBE}" type="presParOf" srcId="{6D35C0D4-669D-6A40-82DD-559A4137D77F}" destId="{6F7EA16B-6DA6-9146-8F37-D18E58561B6E}" srcOrd="3" destOrd="0" presId="urn:microsoft.com/office/officeart/2005/8/layout/default"/>
    <dgm:cxn modelId="{B1392B2B-761C-DF4C-BCF4-2A9312C77E0B}" type="presParOf" srcId="{6D35C0D4-669D-6A40-82DD-559A4137D77F}" destId="{DD14AEC2-3DAE-0343-9D7C-5859AF3D5E06}" srcOrd="4" destOrd="0" presId="urn:microsoft.com/office/officeart/2005/8/layout/default"/>
    <dgm:cxn modelId="{1F9AFA27-573A-9B4B-AC70-2E0E96306727}" type="presParOf" srcId="{6D35C0D4-669D-6A40-82DD-559A4137D77F}" destId="{6BDF1042-CBB7-764F-97D2-18F5F0D81EEE}" srcOrd="5" destOrd="0" presId="urn:microsoft.com/office/officeart/2005/8/layout/default"/>
    <dgm:cxn modelId="{39A94E9F-A478-8D4D-BBF8-9DEDD021B278}" type="presParOf" srcId="{6D35C0D4-669D-6A40-82DD-559A4137D77F}" destId="{8D26B4EA-7E5F-D343-8D67-3B51C10059F1}" srcOrd="6" destOrd="0" presId="urn:microsoft.com/office/officeart/2005/8/layout/default"/>
    <dgm:cxn modelId="{51820087-6FF1-6044-9893-A6EF7DC4625D}" type="presParOf" srcId="{6D35C0D4-669D-6A40-82DD-559A4137D77F}" destId="{7DC1D4D9-86D5-FA4F-9628-0A1F0FE2BCAB}" srcOrd="7" destOrd="0" presId="urn:microsoft.com/office/officeart/2005/8/layout/default"/>
    <dgm:cxn modelId="{04EB60BB-C4CD-934B-8F91-2C9FB6CF382C}" type="presParOf" srcId="{6D35C0D4-669D-6A40-82DD-559A4137D77F}" destId="{42608AD0-D096-4541-B9FF-D74C10977F7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2455DB-F0B1-46DB-97CF-A9954F22BC64}" type="doc">
      <dgm:prSet loTypeId="urn:microsoft.com/office/officeart/2005/8/layout/vProcess5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1CC788C-E21B-47EB-BEF8-D1F6B835CCDF}">
      <dgm:prSet/>
      <dgm:spPr/>
      <dgm:t>
        <a:bodyPr/>
        <a:lstStyle/>
        <a:p>
          <a:r>
            <a:rPr lang="en-US" dirty="0"/>
            <a:t>Chronic High Blood Pressure</a:t>
          </a:r>
        </a:p>
      </dgm:t>
    </dgm:pt>
    <dgm:pt modelId="{BB774FB2-97BC-4518-BD3F-F97E1AD3DCE1}" type="parTrans" cxnId="{8BBD7C6A-C791-4640-A5B1-956566D2CEB8}">
      <dgm:prSet/>
      <dgm:spPr/>
      <dgm:t>
        <a:bodyPr/>
        <a:lstStyle/>
        <a:p>
          <a:endParaRPr lang="en-US"/>
        </a:p>
      </dgm:t>
    </dgm:pt>
    <dgm:pt modelId="{CD549F50-DA64-44F5-8669-C6DBBC5A34A5}" type="sibTrans" cxnId="{8BBD7C6A-C791-4640-A5B1-956566D2CEB8}">
      <dgm:prSet/>
      <dgm:spPr/>
      <dgm:t>
        <a:bodyPr/>
        <a:lstStyle/>
        <a:p>
          <a:endParaRPr lang="en-US"/>
        </a:p>
      </dgm:t>
    </dgm:pt>
    <dgm:pt modelId="{415A5CF4-499A-4324-BB36-BBEFDD07F771}">
      <dgm:prSet/>
      <dgm:spPr/>
      <dgm:t>
        <a:bodyPr/>
        <a:lstStyle/>
        <a:p>
          <a:r>
            <a:rPr lang="en-US" dirty="0"/>
            <a:t>Risk of Heart Disease</a:t>
          </a:r>
        </a:p>
      </dgm:t>
    </dgm:pt>
    <dgm:pt modelId="{1B92CD60-BCB0-4BA6-81A7-0DB3DB355030}" type="parTrans" cxnId="{A786011E-A2F7-4316-AB3F-E139B4F86A20}">
      <dgm:prSet/>
      <dgm:spPr/>
      <dgm:t>
        <a:bodyPr/>
        <a:lstStyle/>
        <a:p>
          <a:endParaRPr lang="en-US"/>
        </a:p>
      </dgm:t>
    </dgm:pt>
    <dgm:pt modelId="{917B8525-7CFB-4064-BFF3-CEB68E2B8ED8}" type="sibTrans" cxnId="{A786011E-A2F7-4316-AB3F-E139B4F86A20}">
      <dgm:prSet/>
      <dgm:spPr/>
      <dgm:t>
        <a:bodyPr/>
        <a:lstStyle/>
        <a:p>
          <a:endParaRPr lang="en-US"/>
        </a:p>
      </dgm:t>
    </dgm:pt>
    <dgm:pt modelId="{CE90057A-2C1B-495F-8FF8-BFC177435B85}">
      <dgm:prSet/>
      <dgm:spPr/>
      <dgm:t>
        <a:bodyPr/>
        <a:lstStyle/>
        <a:p>
          <a:r>
            <a:rPr lang="en-US" dirty="0"/>
            <a:t>Compromised Immune System</a:t>
          </a:r>
        </a:p>
      </dgm:t>
    </dgm:pt>
    <dgm:pt modelId="{AA247E7F-D64C-4AB0-A20F-78E87B424B0B}" type="parTrans" cxnId="{EF6B4E6F-9BD5-4346-B6A0-E22B1907DBF2}">
      <dgm:prSet/>
      <dgm:spPr/>
      <dgm:t>
        <a:bodyPr/>
        <a:lstStyle/>
        <a:p>
          <a:endParaRPr lang="en-US"/>
        </a:p>
      </dgm:t>
    </dgm:pt>
    <dgm:pt modelId="{9BF52D55-70F3-498E-AC45-B312B84D41B3}" type="sibTrans" cxnId="{EF6B4E6F-9BD5-4346-B6A0-E22B1907DBF2}">
      <dgm:prSet/>
      <dgm:spPr/>
      <dgm:t>
        <a:bodyPr/>
        <a:lstStyle/>
        <a:p>
          <a:endParaRPr lang="en-US"/>
        </a:p>
      </dgm:t>
    </dgm:pt>
    <dgm:pt modelId="{598498AA-54CC-42E9-8FBC-A392E175DB8C}">
      <dgm:prSet/>
      <dgm:spPr/>
      <dgm:t>
        <a:bodyPr/>
        <a:lstStyle/>
        <a:p>
          <a:r>
            <a:rPr lang="en-US" dirty="0"/>
            <a:t>Compromised Digestive System</a:t>
          </a:r>
        </a:p>
      </dgm:t>
    </dgm:pt>
    <dgm:pt modelId="{526722CD-78BB-4C21-A47E-4656DB55C51D}" type="parTrans" cxnId="{7D8A3FF3-18F4-4873-803E-C5B5E027362E}">
      <dgm:prSet/>
      <dgm:spPr/>
      <dgm:t>
        <a:bodyPr/>
        <a:lstStyle/>
        <a:p>
          <a:endParaRPr lang="en-US"/>
        </a:p>
      </dgm:t>
    </dgm:pt>
    <dgm:pt modelId="{7940D370-4E63-457E-A1F3-456C96DC687E}" type="sibTrans" cxnId="{7D8A3FF3-18F4-4873-803E-C5B5E027362E}">
      <dgm:prSet/>
      <dgm:spPr/>
      <dgm:t>
        <a:bodyPr/>
        <a:lstStyle/>
        <a:p>
          <a:endParaRPr lang="en-US"/>
        </a:p>
      </dgm:t>
    </dgm:pt>
    <dgm:pt modelId="{0E073B85-83EE-4D2C-B1A2-E249A76AC4F3}">
      <dgm:prSet/>
      <dgm:spPr/>
      <dgm:t>
        <a:bodyPr/>
        <a:lstStyle/>
        <a:p>
          <a:r>
            <a:rPr lang="en-US" dirty="0"/>
            <a:t>Body WILL NOT Heal</a:t>
          </a:r>
        </a:p>
      </dgm:t>
    </dgm:pt>
    <dgm:pt modelId="{AD5E86B1-2E15-4E13-B211-F4EE709116DA}" type="parTrans" cxnId="{8AF9409A-B232-4A27-9583-97F6779DA6FC}">
      <dgm:prSet/>
      <dgm:spPr/>
      <dgm:t>
        <a:bodyPr/>
        <a:lstStyle/>
        <a:p>
          <a:endParaRPr lang="en-US"/>
        </a:p>
      </dgm:t>
    </dgm:pt>
    <dgm:pt modelId="{DF25B238-FB6F-4B3C-AA34-D8B7BC50403E}" type="sibTrans" cxnId="{8AF9409A-B232-4A27-9583-97F6779DA6FC}">
      <dgm:prSet/>
      <dgm:spPr/>
      <dgm:t>
        <a:bodyPr/>
        <a:lstStyle/>
        <a:p>
          <a:endParaRPr lang="en-US"/>
        </a:p>
      </dgm:t>
    </dgm:pt>
    <dgm:pt modelId="{5EF4E72B-5ECC-8745-9181-E48C9D59D678}" type="pres">
      <dgm:prSet presAssocID="{A12455DB-F0B1-46DB-97CF-A9954F22BC64}" presName="outerComposite" presStyleCnt="0">
        <dgm:presLayoutVars>
          <dgm:chMax val="5"/>
          <dgm:dir/>
          <dgm:resizeHandles val="exact"/>
        </dgm:presLayoutVars>
      </dgm:prSet>
      <dgm:spPr/>
    </dgm:pt>
    <dgm:pt modelId="{5902D575-2DF2-DA4B-9981-19847034DC53}" type="pres">
      <dgm:prSet presAssocID="{A12455DB-F0B1-46DB-97CF-A9954F22BC64}" presName="dummyMaxCanvas" presStyleCnt="0">
        <dgm:presLayoutVars/>
      </dgm:prSet>
      <dgm:spPr/>
    </dgm:pt>
    <dgm:pt modelId="{7A6185C1-CE97-0D4C-97FE-FB54D47D805C}" type="pres">
      <dgm:prSet presAssocID="{A12455DB-F0B1-46DB-97CF-A9954F22BC64}" presName="FiveNodes_1" presStyleLbl="node1" presStyleIdx="0" presStyleCnt="5">
        <dgm:presLayoutVars>
          <dgm:bulletEnabled val="1"/>
        </dgm:presLayoutVars>
      </dgm:prSet>
      <dgm:spPr/>
    </dgm:pt>
    <dgm:pt modelId="{A24DF6D5-2DE8-8346-9050-15C6322545AE}" type="pres">
      <dgm:prSet presAssocID="{A12455DB-F0B1-46DB-97CF-A9954F22BC64}" presName="FiveNodes_2" presStyleLbl="node1" presStyleIdx="1" presStyleCnt="5">
        <dgm:presLayoutVars>
          <dgm:bulletEnabled val="1"/>
        </dgm:presLayoutVars>
      </dgm:prSet>
      <dgm:spPr/>
    </dgm:pt>
    <dgm:pt modelId="{9B1233F0-2671-B44A-A1BA-902EB212B40E}" type="pres">
      <dgm:prSet presAssocID="{A12455DB-F0B1-46DB-97CF-A9954F22BC64}" presName="FiveNodes_3" presStyleLbl="node1" presStyleIdx="2" presStyleCnt="5">
        <dgm:presLayoutVars>
          <dgm:bulletEnabled val="1"/>
        </dgm:presLayoutVars>
      </dgm:prSet>
      <dgm:spPr/>
    </dgm:pt>
    <dgm:pt modelId="{002A3343-AFAB-C047-8F85-07156804A079}" type="pres">
      <dgm:prSet presAssocID="{A12455DB-F0B1-46DB-97CF-A9954F22BC64}" presName="FiveNodes_4" presStyleLbl="node1" presStyleIdx="3" presStyleCnt="5">
        <dgm:presLayoutVars>
          <dgm:bulletEnabled val="1"/>
        </dgm:presLayoutVars>
      </dgm:prSet>
      <dgm:spPr/>
    </dgm:pt>
    <dgm:pt modelId="{6BD038A1-F167-7F41-8F6A-345C85265CF1}" type="pres">
      <dgm:prSet presAssocID="{A12455DB-F0B1-46DB-97CF-A9954F22BC64}" presName="FiveNodes_5" presStyleLbl="node1" presStyleIdx="4" presStyleCnt="5">
        <dgm:presLayoutVars>
          <dgm:bulletEnabled val="1"/>
        </dgm:presLayoutVars>
      </dgm:prSet>
      <dgm:spPr/>
    </dgm:pt>
    <dgm:pt modelId="{447EAB61-EC65-654C-8079-550809FBCFA2}" type="pres">
      <dgm:prSet presAssocID="{A12455DB-F0B1-46DB-97CF-A9954F22BC64}" presName="FiveConn_1-2" presStyleLbl="fgAccFollowNode1" presStyleIdx="0" presStyleCnt="4">
        <dgm:presLayoutVars>
          <dgm:bulletEnabled val="1"/>
        </dgm:presLayoutVars>
      </dgm:prSet>
      <dgm:spPr/>
    </dgm:pt>
    <dgm:pt modelId="{28BC5399-7376-2D4E-A094-18E62EAF45AD}" type="pres">
      <dgm:prSet presAssocID="{A12455DB-F0B1-46DB-97CF-A9954F22BC64}" presName="FiveConn_2-3" presStyleLbl="fgAccFollowNode1" presStyleIdx="1" presStyleCnt="4">
        <dgm:presLayoutVars>
          <dgm:bulletEnabled val="1"/>
        </dgm:presLayoutVars>
      </dgm:prSet>
      <dgm:spPr/>
    </dgm:pt>
    <dgm:pt modelId="{85909D1C-6BC8-5D45-8DA7-567FA73A8405}" type="pres">
      <dgm:prSet presAssocID="{A12455DB-F0B1-46DB-97CF-A9954F22BC64}" presName="FiveConn_3-4" presStyleLbl="fgAccFollowNode1" presStyleIdx="2" presStyleCnt="4">
        <dgm:presLayoutVars>
          <dgm:bulletEnabled val="1"/>
        </dgm:presLayoutVars>
      </dgm:prSet>
      <dgm:spPr/>
    </dgm:pt>
    <dgm:pt modelId="{6290A17F-7542-3349-9F60-5AB881FCD80F}" type="pres">
      <dgm:prSet presAssocID="{A12455DB-F0B1-46DB-97CF-A9954F22BC64}" presName="FiveConn_4-5" presStyleLbl="fgAccFollowNode1" presStyleIdx="3" presStyleCnt="4">
        <dgm:presLayoutVars>
          <dgm:bulletEnabled val="1"/>
        </dgm:presLayoutVars>
      </dgm:prSet>
      <dgm:spPr/>
    </dgm:pt>
    <dgm:pt modelId="{2E5F6A49-5AD0-2F4A-B9A4-39B998FCA899}" type="pres">
      <dgm:prSet presAssocID="{A12455DB-F0B1-46DB-97CF-A9954F22BC64}" presName="FiveNodes_1_text" presStyleLbl="node1" presStyleIdx="4" presStyleCnt="5">
        <dgm:presLayoutVars>
          <dgm:bulletEnabled val="1"/>
        </dgm:presLayoutVars>
      </dgm:prSet>
      <dgm:spPr/>
    </dgm:pt>
    <dgm:pt modelId="{B65554FF-6759-E143-86A8-248B624E4423}" type="pres">
      <dgm:prSet presAssocID="{A12455DB-F0B1-46DB-97CF-A9954F22BC64}" presName="FiveNodes_2_text" presStyleLbl="node1" presStyleIdx="4" presStyleCnt="5">
        <dgm:presLayoutVars>
          <dgm:bulletEnabled val="1"/>
        </dgm:presLayoutVars>
      </dgm:prSet>
      <dgm:spPr/>
    </dgm:pt>
    <dgm:pt modelId="{E660554A-29CD-F64D-8460-429BCB350ABE}" type="pres">
      <dgm:prSet presAssocID="{A12455DB-F0B1-46DB-97CF-A9954F22BC64}" presName="FiveNodes_3_text" presStyleLbl="node1" presStyleIdx="4" presStyleCnt="5">
        <dgm:presLayoutVars>
          <dgm:bulletEnabled val="1"/>
        </dgm:presLayoutVars>
      </dgm:prSet>
      <dgm:spPr/>
    </dgm:pt>
    <dgm:pt modelId="{3E1B35B3-A7B2-064D-B697-FDC7D553B10E}" type="pres">
      <dgm:prSet presAssocID="{A12455DB-F0B1-46DB-97CF-A9954F22BC64}" presName="FiveNodes_4_text" presStyleLbl="node1" presStyleIdx="4" presStyleCnt="5">
        <dgm:presLayoutVars>
          <dgm:bulletEnabled val="1"/>
        </dgm:presLayoutVars>
      </dgm:prSet>
      <dgm:spPr/>
    </dgm:pt>
    <dgm:pt modelId="{F56B9CE7-E86B-2244-89AF-D71CE8EA1C51}" type="pres">
      <dgm:prSet presAssocID="{A12455DB-F0B1-46DB-97CF-A9954F22BC64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A786011E-A2F7-4316-AB3F-E139B4F86A20}" srcId="{A12455DB-F0B1-46DB-97CF-A9954F22BC64}" destId="{415A5CF4-499A-4324-BB36-BBEFDD07F771}" srcOrd="1" destOrd="0" parTransId="{1B92CD60-BCB0-4BA6-81A7-0DB3DB355030}" sibTransId="{917B8525-7CFB-4064-BFF3-CEB68E2B8ED8}"/>
    <dgm:cxn modelId="{21E72427-012F-594B-BE93-6E3FB9195768}" type="presOf" srcId="{A12455DB-F0B1-46DB-97CF-A9954F22BC64}" destId="{5EF4E72B-5ECC-8745-9181-E48C9D59D678}" srcOrd="0" destOrd="0" presId="urn:microsoft.com/office/officeart/2005/8/layout/vProcess5"/>
    <dgm:cxn modelId="{DE544A2E-DAD1-204E-831F-37D8D0B14576}" type="presOf" srcId="{CD549F50-DA64-44F5-8669-C6DBBC5A34A5}" destId="{447EAB61-EC65-654C-8079-550809FBCFA2}" srcOrd="0" destOrd="0" presId="urn:microsoft.com/office/officeart/2005/8/layout/vProcess5"/>
    <dgm:cxn modelId="{3539A733-EB53-1F44-A772-6498DB00A087}" type="presOf" srcId="{0E073B85-83EE-4D2C-B1A2-E249A76AC4F3}" destId="{6BD038A1-F167-7F41-8F6A-345C85265CF1}" srcOrd="0" destOrd="0" presId="urn:microsoft.com/office/officeart/2005/8/layout/vProcess5"/>
    <dgm:cxn modelId="{EA49D538-FE33-AE4C-9C3B-E3B510294859}" type="presOf" srcId="{CE90057A-2C1B-495F-8FF8-BFC177435B85}" destId="{9B1233F0-2671-B44A-A1BA-902EB212B40E}" srcOrd="0" destOrd="0" presId="urn:microsoft.com/office/officeart/2005/8/layout/vProcess5"/>
    <dgm:cxn modelId="{62361B3B-7195-5544-AF95-364C3E7A171B}" type="presOf" srcId="{CE90057A-2C1B-495F-8FF8-BFC177435B85}" destId="{E660554A-29CD-F64D-8460-429BCB350ABE}" srcOrd="1" destOrd="0" presId="urn:microsoft.com/office/officeart/2005/8/layout/vProcess5"/>
    <dgm:cxn modelId="{8BBD7C6A-C791-4640-A5B1-956566D2CEB8}" srcId="{A12455DB-F0B1-46DB-97CF-A9954F22BC64}" destId="{B1CC788C-E21B-47EB-BEF8-D1F6B835CCDF}" srcOrd="0" destOrd="0" parTransId="{BB774FB2-97BC-4518-BD3F-F97E1AD3DCE1}" sibTransId="{CD549F50-DA64-44F5-8669-C6DBBC5A34A5}"/>
    <dgm:cxn modelId="{EF6B4E6F-9BD5-4346-B6A0-E22B1907DBF2}" srcId="{A12455DB-F0B1-46DB-97CF-A9954F22BC64}" destId="{CE90057A-2C1B-495F-8FF8-BFC177435B85}" srcOrd="2" destOrd="0" parTransId="{AA247E7F-D64C-4AB0-A20F-78E87B424B0B}" sibTransId="{9BF52D55-70F3-498E-AC45-B312B84D41B3}"/>
    <dgm:cxn modelId="{1B1D5791-3645-9D4E-A6BE-7B224478A4D1}" type="presOf" srcId="{0E073B85-83EE-4D2C-B1A2-E249A76AC4F3}" destId="{F56B9CE7-E86B-2244-89AF-D71CE8EA1C51}" srcOrd="1" destOrd="0" presId="urn:microsoft.com/office/officeart/2005/8/layout/vProcess5"/>
    <dgm:cxn modelId="{8AF9409A-B232-4A27-9583-97F6779DA6FC}" srcId="{A12455DB-F0B1-46DB-97CF-A9954F22BC64}" destId="{0E073B85-83EE-4D2C-B1A2-E249A76AC4F3}" srcOrd="4" destOrd="0" parTransId="{AD5E86B1-2E15-4E13-B211-F4EE709116DA}" sibTransId="{DF25B238-FB6F-4B3C-AA34-D8B7BC50403E}"/>
    <dgm:cxn modelId="{B7E403BE-F039-8E43-BC42-ECA913636B00}" type="presOf" srcId="{415A5CF4-499A-4324-BB36-BBEFDD07F771}" destId="{A24DF6D5-2DE8-8346-9050-15C6322545AE}" srcOrd="0" destOrd="0" presId="urn:microsoft.com/office/officeart/2005/8/layout/vProcess5"/>
    <dgm:cxn modelId="{ACF23CD4-0213-AA43-94F3-BC9FADA8F857}" type="presOf" srcId="{9BF52D55-70F3-498E-AC45-B312B84D41B3}" destId="{85909D1C-6BC8-5D45-8DA7-567FA73A8405}" srcOrd="0" destOrd="0" presId="urn:microsoft.com/office/officeart/2005/8/layout/vProcess5"/>
    <dgm:cxn modelId="{C26844D5-652E-F945-9B83-097436C276F0}" type="presOf" srcId="{B1CC788C-E21B-47EB-BEF8-D1F6B835CCDF}" destId="{2E5F6A49-5AD0-2F4A-B9A4-39B998FCA899}" srcOrd="1" destOrd="0" presId="urn:microsoft.com/office/officeart/2005/8/layout/vProcess5"/>
    <dgm:cxn modelId="{8C8651E2-8DA3-D84C-A919-993016F6A12A}" type="presOf" srcId="{917B8525-7CFB-4064-BFF3-CEB68E2B8ED8}" destId="{28BC5399-7376-2D4E-A094-18E62EAF45AD}" srcOrd="0" destOrd="0" presId="urn:microsoft.com/office/officeart/2005/8/layout/vProcess5"/>
    <dgm:cxn modelId="{2C74DAE2-19D7-374F-82AB-5801FB2F2AC5}" type="presOf" srcId="{415A5CF4-499A-4324-BB36-BBEFDD07F771}" destId="{B65554FF-6759-E143-86A8-248B624E4423}" srcOrd="1" destOrd="0" presId="urn:microsoft.com/office/officeart/2005/8/layout/vProcess5"/>
    <dgm:cxn modelId="{FE2E2BE8-A772-F94F-8B09-52C963CC896C}" type="presOf" srcId="{7940D370-4E63-457E-A1F3-456C96DC687E}" destId="{6290A17F-7542-3349-9F60-5AB881FCD80F}" srcOrd="0" destOrd="0" presId="urn:microsoft.com/office/officeart/2005/8/layout/vProcess5"/>
    <dgm:cxn modelId="{38D494EA-25EA-BE44-A632-BDC0707C235E}" type="presOf" srcId="{B1CC788C-E21B-47EB-BEF8-D1F6B835CCDF}" destId="{7A6185C1-CE97-0D4C-97FE-FB54D47D805C}" srcOrd="0" destOrd="0" presId="urn:microsoft.com/office/officeart/2005/8/layout/vProcess5"/>
    <dgm:cxn modelId="{B12114EC-6543-0347-AFA9-23DBD6DD3F91}" type="presOf" srcId="{598498AA-54CC-42E9-8FBC-A392E175DB8C}" destId="{002A3343-AFAB-C047-8F85-07156804A079}" srcOrd="0" destOrd="0" presId="urn:microsoft.com/office/officeart/2005/8/layout/vProcess5"/>
    <dgm:cxn modelId="{7D8A3FF3-18F4-4873-803E-C5B5E027362E}" srcId="{A12455DB-F0B1-46DB-97CF-A9954F22BC64}" destId="{598498AA-54CC-42E9-8FBC-A392E175DB8C}" srcOrd="3" destOrd="0" parTransId="{526722CD-78BB-4C21-A47E-4656DB55C51D}" sibTransId="{7940D370-4E63-457E-A1F3-456C96DC687E}"/>
    <dgm:cxn modelId="{74D301F9-3878-4C4F-BD69-F635C52C3871}" type="presOf" srcId="{598498AA-54CC-42E9-8FBC-A392E175DB8C}" destId="{3E1B35B3-A7B2-064D-B697-FDC7D553B10E}" srcOrd="1" destOrd="0" presId="urn:microsoft.com/office/officeart/2005/8/layout/vProcess5"/>
    <dgm:cxn modelId="{DA1B8F5A-B48C-9B49-9E41-763789F56685}" type="presParOf" srcId="{5EF4E72B-5ECC-8745-9181-E48C9D59D678}" destId="{5902D575-2DF2-DA4B-9981-19847034DC53}" srcOrd="0" destOrd="0" presId="urn:microsoft.com/office/officeart/2005/8/layout/vProcess5"/>
    <dgm:cxn modelId="{9DD056FE-9303-674A-BDA2-AF804A7CEB4F}" type="presParOf" srcId="{5EF4E72B-5ECC-8745-9181-E48C9D59D678}" destId="{7A6185C1-CE97-0D4C-97FE-FB54D47D805C}" srcOrd="1" destOrd="0" presId="urn:microsoft.com/office/officeart/2005/8/layout/vProcess5"/>
    <dgm:cxn modelId="{AE507F3C-47C1-5049-93BE-518831E9C7A0}" type="presParOf" srcId="{5EF4E72B-5ECC-8745-9181-E48C9D59D678}" destId="{A24DF6D5-2DE8-8346-9050-15C6322545AE}" srcOrd="2" destOrd="0" presId="urn:microsoft.com/office/officeart/2005/8/layout/vProcess5"/>
    <dgm:cxn modelId="{6F77C027-9B20-7345-BFA3-E24396A72CA1}" type="presParOf" srcId="{5EF4E72B-5ECC-8745-9181-E48C9D59D678}" destId="{9B1233F0-2671-B44A-A1BA-902EB212B40E}" srcOrd="3" destOrd="0" presId="urn:microsoft.com/office/officeart/2005/8/layout/vProcess5"/>
    <dgm:cxn modelId="{131B42D2-8CD9-3A4F-A92F-4CF86FBF072F}" type="presParOf" srcId="{5EF4E72B-5ECC-8745-9181-E48C9D59D678}" destId="{002A3343-AFAB-C047-8F85-07156804A079}" srcOrd="4" destOrd="0" presId="urn:microsoft.com/office/officeart/2005/8/layout/vProcess5"/>
    <dgm:cxn modelId="{1F35DD9F-C374-2344-BE9C-E6F32727B911}" type="presParOf" srcId="{5EF4E72B-5ECC-8745-9181-E48C9D59D678}" destId="{6BD038A1-F167-7F41-8F6A-345C85265CF1}" srcOrd="5" destOrd="0" presId="urn:microsoft.com/office/officeart/2005/8/layout/vProcess5"/>
    <dgm:cxn modelId="{CCD65235-162A-CE40-9940-20353B1A070D}" type="presParOf" srcId="{5EF4E72B-5ECC-8745-9181-E48C9D59D678}" destId="{447EAB61-EC65-654C-8079-550809FBCFA2}" srcOrd="6" destOrd="0" presId="urn:microsoft.com/office/officeart/2005/8/layout/vProcess5"/>
    <dgm:cxn modelId="{052ED38F-341A-E848-AE6F-6637DF2E95E6}" type="presParOf" srcId="{5EF4E72B-5ECC-8745-9181-E48C9D59D678}" destId="{28BC5399-7376-2D4E-A094-18E62EAF45AD}" srcOrd="7" destOrd="0" presId="urn:microsoft.com/office/officeart/2005/8/layout/vProcess5"/>
    <dgm:cxn modelId="{14E32C3F-FC45-974B-AF1A-8C1190522648}" type="presParOf" srcId="{5EF4E72B-5ECC-8745-9181-E48C9D59D678}" destId="{85909D1C-6BC8-5D45-8DA7-567FA73A8405}" srcOrd="8" destOrd="0" presId="urn:microsoft.com/office/officeart/2005/8/layout/vProcess5"/>
    <dgm:cxn modelId="{09040354-E3B3-084E-8763-CD52B5B4276A}" type="presParOf" srcId="{5EF4E72B-5ECC-8745-9181-E48C9D59D678}" destId="{6290A17F-7542-3349-9F60-5AB881FCD80F}" srcOrd="9" destOrd="0" presId="urn:microsoft.com/office/officeart/2005/8/layout/vProcess5"/>
    <dgm:cxn modelId="{628D1F92-1917-B04C-B174-69E6387FCDE8}" type="presParOf" srcId="{5EF4E72B-5ECC-8745-9181-E48C9D59D678}" destId="{2E5F6A49-5AD0-2F4A-B9A4-39B998FCA899}" srcOrd="10" destOrd="0" presId="urn:microsoft.com/office/officeart/2005/8/layout/vProcess5"/>
    <dgm:cxn modelId="{68312459-3C14-B44E-8547-4C1857CAB49A}" type="presParOf" srcId="{5EF4E72B-5ECC-8745-9181-E48C9D59D678}" destId="{B65554FF-6759-E143-86A8-248B624E4423}" srcOrd="11" destOrd="0" presId="urn:microsoft.com/office/officeart/2005/8/layout/vProcess5"/>
    <dgm:cxn modelId="{E39045EA-5ABB-AB4B-A13B-189CB202B8DC}" type="presParOf" srcId="{5EF4E72B-5ECC-8745-9181-E48C9D59D678}" destId="{E660554A-29CD-F64D-8460-429BCB350ABE}" srcOrd="12" destOrd="0" presId="urn:microsoft.com/office/officeart/2005/8/layout/vProcess5"/>
    <dgm:cxn modelId="{42A578E1-7CA6-B040-9C69-7D7288E7C38E}" type="presParOf" srcId="{5EF4E72B-5ECC-8745-9181-E48C9D59D678}" destId="{3E1B35B3-A7B2-064D-B697-FDC7D553B10E}" srcOrd="13" destOrd="0" presId="urn:microsoft.com/office/officeart/2005/8/layout/vProcess5"/>
    <dgm:cxn modelId="{43B2E8F7-D21B-F84D-9815-E393BC293DE6}" type="presParOf" srcId="{5EF4E72B-5ECC-8745-9181-E48C9D59D678}" destId="{F56B9CE7-E86B-2244-89AF-D71CE8EA1C5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45639A-0281-4661-A4B0-42F1773F5A0F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180DD71-CFF3-4CE2-8046-382C1DB8E339}">
      <dgm:prSet phldrT="[Text]"/>
      <dgm:spPr/>
      <dgm:t>
        <a:bodyPr/>
        <a:lstStyle/>
        <a:p>
          <a:r>
            <a:rPr lang="en-US" dirty="0">
              <a:latin typeface="Liberation Sans" panose="020B0604020202020204" pitchFamily="34" charset="0"/>
            </a:rPr>
            <a:t>Send Cards to Injured Workers &amp; Families</a:t>
          </a:r>
          <a:endParaRPr lang="en-US" dirty="0"/>
        </a:p>
      </dgm:t>
    </dgm:pt>
    <dgm:pt modelId="{1C43B895-7578-47B4-B12C-B242113D3631}" type="parTrans" cxnId="{1BEF8946-B1BA-439B-B5F8-7B2FCC5004D4}">
      <dgm:prSet/>
      <dgm:spPr/>
      <dgm:t>
        <a:bodyPr/>
        <a:lstStyle/>
        <a:p>
          <a:endParaRPr lang="en-US"/>
        </a:p>
      </dgm:t>
    </dgm:pt>
    <dgm:pt modelId="{970DC1FE-A350-486F-B00D-E5BFA699328C}" type="sibTrans" cxnId="{1BEF8946-B1BA-439B-B5F8-7B2FCC5004D4}">
      <dgm:prSet/>
      <dgm:spPr/>
      <dgm:t>
        <a:bodyPr/>
        <a:lstStyle/>
        <a:p>
          <a:endParaRPr lang="en-US"/>
        </a:p>
      </dgm:t>
    </dgm:pt>
    <dgm:pt modelId="{B387E33C-BF59-4988-87A9-6FF60ED8F0E7}">
      <dgm:prSet/>
      <dgm:spPr/>
      <dgm:t>
        <a:bodyPr/>
        <a:lstStyle/>
        <a:p>
          <a:r>
            <a:rPr lang="en-US" dirty="0">
              <a:latin typeface="Liberation Sans" panose="020B0604020202020204" pitchFamily="34" charset="0"/>
            </a:rPr>
            <a:t>Establish Weekly Check-ins</a:t>
          </a:r>
        </a:p>
      </dgm:t>
    </dgm:pt>
    <dgm:pt modelId="{26BE443F-05A8-4E91-BBDF-BC58028DA00A}" type="parTrans" cxnId="{2B9A1335-4BFA-4C07-A028-8A3088741462}">
      <dgm:prSet/>
      <dgm:spPr/>
      <dgm:t>
        <a:bodyPr/>
        <a:lstStyle/>
        <a:p>
          <a:endParaRPr lang="en-US"/>
        </a:p>
      </dgm:t>
    </dgm:pt>
    <dgm:pt modelId="{FE475553-C36C-4614-A324-10004ED05587}" type="sibTrans" cxnId="{2B9A1335-4BFA-4C07-A028-8A3088741462}">
      <dgm:prSet/>
      <dgm:spPr/>
      <dgm:t>
        <a:bodyPr/>
        <a:lstStyle/>
        <a:p>
          <a:endParaRPr lang="en-US"/>
        </a:p>
      </dgm:t>
    </dgm:pt>
    <dgm:pt modelId="{04D3065A-B724-4D07-9319-3D1A77408022}">
      <dgm:prSet/>
      <dgm:spPr/>
      <dgm:t>
        <a:bodyPr/>
        <a:lstStyle/>
        <a:p>
          <a:r>
            <a:rPr lang="en-US" dirty="0">
              <a:latin typeface="Liberation Sans" panose="020B0604020202020204" pitchFamily="34" charset="0"/>
            </a:rPr>
            <a:t>Increase Communication &amp; Transparency</a:t>
          </a:r>
        </a:p>
      </dgm:t>
    </dgm:pt>
    <dgm:pt modelId="{CF908855-6D43-40B7-9026-200233B57F34}" type="parTrans" cxnId="{AD979BB1-9D5F-4BB4-918C-3344005C1358}">
      <dgm:prSet/>
      <dgm:spPr/>
      <dgm:t>
        <a:bodyPr/>
        <a:lstStyle/>
        <a:p>
          <a:endParaRPr lang="en-US"/>
        </a:p>
      </dgm:t>
    </dgm:pt>
    <dgm:pt modelId="{C69388AA-7FE2-4345-9F25-EBAAC1A653E2}" type="sibTrans" cxnId="{AD979BB1-9D5F-4BB4-918C-3344005C1358}">
      <dgm:prSet/>
      <dgm:spPr/>
      <dgm:t>
        <a:bodyPr/>
        <a:lstStyle/>
        <a:p>
          <a:endParaRPr lang="en-US"/>
        </a:p>
      </dgm:t>
    </dgm:pt>
    <dgm:pt modelId="{5E90C3AA-93A9-47DB-BF08-2F48B4E6F4D0}">
      <dgm:prSet/>
      <dgm:spPr/>
      <dgm:t>
        <a:bodyPr/>
        <a:lstStyle/>
        <a:p>
          <a:r>
            <a:rPr lang="en-US" dirty="0">
              <a:latin typeface="Liberation Sans" panose="020B0604020202020204" pitchFamily="34" charset="0"/>
            </a:rPr>
            <a:t>Provide Consumable Education </a:t>
          </a:r>
        </a:p>
      </dgm:t>
    </dgm:pt>
    <dgm:pt modelId="{7B056A8B-ECBE-433C-BA74-D4CC85CA89FF}" type="parTrans" cxnId="{8B74937F-BE03-4A9E-AEB2-3C942B0C0AA8}">
      <dgm:prSet/>
      <dgm:spPr/>
      <dgm:t>
        <a:bodyPr/>
        <a:lstStyle/>
        <a:p>
          <a:endParaRPr lang="en-US"/>
        </a:p>
      </dgm:t>
    </dgm:pt>
    <dgm:pt modelId="{2A702E06-91B3-4313-B747-E0E368F475F6}" type="sibTrans" cxnId="{8B74937F-BE03-4A9E-AEB2-3C942B0C0AA8}">
      <dgm:prSet/>
      <dgm:spPr/>
      <dgm:t>
        <a:bodyPr/>
        <a:lstStyle/>
        <a:p>
          <a:endParaRPr lang="en-US"/>
        </a:p>
      </dgm:t>
    </dgm:pt>
    <dgm:pt modelId="{59178F26-CB00-45BD-B0F5-656C37DA1D1C}">
      <dgm:prSet/>
      <dgm:spPr/>
      <dgm:t>
        <a:bodyPr/>
        <a:lstStyle/>
        <a:p>
          <a:r>
            <a:rPr lang="en-US" dirty="0">
              <a:latin typeface="Liberation Sans" panose="020B0604020202020204" pitchFamily="34" charset="0"/>
            </a:rPr>
            <a:t>Phrasing Recovery - Proactive, Caring Language</a:t>
          </a:r>
        </a:p>
      </dgm:t>
    </dgm:pt>
    <dgm:pt modelId="{9CFC1A6F-2548-465D-86C7-0F165EFB3222}" type="parTrans" cxnId="{BFD55610-5782-4837-908F-092BFCA66AED}">
      <dgm:prSet/>
      <dgm:spPr/>
      <dgm:t>
        <a:bodyPr/>
        <a:lstStyle/>
        <a:p>
          <a:endParaRPr lang="en-US"/>
        </a:p>
      </dgm:t>
    </dgm:pt>
    <dgm:pt modelId="{57151903-AFBE-49FD-9513-0CFAB3E85625}" type="sibTrans" cxnId="{BFD55610-5782-4837-908F-092BFCA66AED}">
      <dgm:prSet/>
      <dgm:spPr/>
      <dgm:t>
        <a:bodyPr/>
        <a:lstStyle/>
        <a:p>
          <a:endParaRPr lang="en-US"/>
        </a:p>
      </dgm:t>
    </dgm:pt>
    <dgm:pt modelId="{C48F7D89-2BBC-48B8-99FC-AE6F5678A336}">
      <dgm:prSet/>
      <dgm:spPr/>
      <dgm:t>
        <a:bodyPr/>
        <a:lstStyle/>
        <a:p>
          <a:r>
            <a:rPr lang="en-US" dirty="0">
              <a:latin typeface="Liberation Sans" panose="020B0604020202020204" pitchFamily="34" charset="0"/>
            </a:rPr>
            <a:t>Provide a Vision</a:t>
          </a:r>
        </a:p>
      </dgm:t>
    </dgm:pt>
    <dgm:pt modelId="{C1EECCAC-3533-40EF-9CBE-CE65C6C3C2F2}" type="parTrans" cxnId="{343A1C03-185F-4B5A-A48E-91F62482DBC3}">
      <dgm:prSet/>
      <dgm:spPr/>
      <dgm:t>
        <a:bodyPr/>
        <a:lstStyle/>
        <a:p>
          <a:endParaRPr lang="en-US"/>
        </a:p>
      </dgm:t>
    </dgm:pt>
    <dgm:pt modelId="{81804D13-2D80-4EEC-B7D8-900B159F5BD0}" type="sibTrans" cxnId="{343A1C03-185F-4B5A-A48E-91F62482DBC3}">
      <dgm:prSet/>
      <dgm:spPr/>
      <dgm:t>
        <a:bodyPr/>
        <a:lstStyle/>
        <a:p>
          <a:endParaRPr lang="en-US"/>
        </a:p>
      </dgm:t>
    </dgm:pt>
    <dgm:pt modelId="{2B529ECF-D096-40B2-A7FF-767B8EE2641D}">
      <dgm:prSet/>
      <dgm:spPr/>
      <dgm:t>
        <a:bodyPr/>
        <a:lstStyle/>
        <a:p>
          <a:r>
            <a:rPr lang="en-US" dirty="0">
              <a:latin typeface="Liberation Sans" panose="020B0604020202020204" pitchFamily="34" charset="0"/>
            </a:rPr>
            <a:t>Focus on Psychosocial Issues</a:t>
          </a:r>
        </a:p>
      </dgm:t>
    </dgm:pt>
    <dgm:pt modelId="{CDACBF38-D008-4E71-8CDA-1AAE3B888FE9}" type="parTrans" cxnId="{69C40B5D-407F-4FE6-8DDC-96F45E8E22F4}">
      <dgm:prSet/>
      <dgm:spPr/>
      <dgm:t>
        <a:bodyPr/>
        <a:lstStyle/>
        <a:p>
          <a:endParaRPr lang="en-US"/>
        </a:p>
      </dgm:t>
    </dgm:pt>
    <dgm:pt modelId="{C277420F-1EB8-40A6-99F3-3B44F55DE3ED}" type="sibTrans" cxnId="{69C40B5D-407F-4FE6-8DDC-96F45E8E22F4}">
      <dgm:prSet/>
      <dgm:spPr/>
      <dgm:t>
        <a:bodyPr/>
        <a:lstStyle/>
        <a:p>
          <a:endParaRPr lang="en-US"/>
        </a:p>
      </dgm:t>
    </dgm:pt>
    <dgm:pt modelId="{8E83A067-2551-964A-85EC-F2018767803C}" type="pres">
      <dgm:prSet presAssocID="{0645639A-0281-4661-A4B0-42F1773F5A0F}" presName="diagram" presStyleCnt="0">
        <dgm:presLayoutVars>
          <dgm:dir/>
          <dgm:resizeHandles val="exact"/>
        </dgm:presLayoutVars>
      </dgm:prSet>
      <dgm:spPr/>
    </dgm:pt>
    <dgm:pt modelId="{C3111D9C-69F1-C34F-96AB-506CA9DFBBA6}" type="pres">
      <dgm:prSet presAssocID="{D180DD71-CFF3-4CE2-8046-382C1DB8E339}" presName="node" presStyleLbl="node1" presStyleIdx="0" presStyleCnt="7">
        <dgm:presLayoutVars>
          <dgm:bulletEnabled val="1"/>
        </dgm:presLayoutVars>
      </dgm:prSet>
      <dgm:spPr/>
    </dgm:pt>
    <dgm:pt modelId="{62D140ED-5AFB-7A43-8E58-AFF32A6593C4}" type="pres">
      <dgm:prSet presAssocID="{970DC1FE-A350-486F-B00D-E5BFA699328C}" presName="sibTrans" presStyleCnt="0"/>
      <dgm:spPr/>
    </dgm:pt>
    <dgm:pt modelId="{94BEEBFC-F302-5042-AF1D-2B5E81CE90E3}" type="pres">
      <dgm:prSet presAssocID="{B387E33C-BF59-4988-87A9-6FF60ED8F0E7}" presName="node" presStyleLbl="node1" presStyleIdx="1" presStyleCnt="7">
        <dgm:presLayoutVars>
          <dgm:bulletEnabled val="1"/>
        </dgm:presLayoutVars>
      </dgm:prSet>
      <dgm:spPr/>
    </dgm:pt>
    <dgm:pt modelId="{E581C144-919F-554A-8190-C13194B669E0}" type="pres">
      <dgm:prSet presAssocID="{FE475553-C36C-4614-A324-10004ED05587}" presName="sibTrans" presStyleCnt="0"/>
      <dgm:spPr/>
    </dgm:pt>
    <dgm:pt modelId="{26509DB6-AF5B-A24F-B962-2A6AC68D744B}" type="pres">
      <dgm:prSet presAssocID="{04D3065A-B724-4D07-9319-3D1A77408022}" presName="node" presStyleLbl="node1" presStyleIdx="2" presStyleCnt="7">
        <dgm:presLayoutVars>
          <dgm:bulletEnabled val="1"/>
        </dgm:presLayoutVars>
      </dgm:prSet>
      <dgm:spPr/>
    </dgm:pt>
    <dgm:pt modelId="{DDC05A00-1D5F-8B42-82F1-B00177A3C1CF}" type="pres">
      <dgm:prSet presAssocID="{C69388AA-7FE2-4345-9F25-EBAAC1A653E2}" presName="sibTrans" presStyleCnt="0"/>
      <dgm:spPr/>
    </dgm:pt>
    <dgm:pt modelId="{CFF3FAA3-8373-0141-BA1A-E0DDC1B2D0D7}" type="pres">
      <dgm:prSet presAssocID="{2B529ECF-D096-40B2-A7FF-767B8EE2641D}" presName="node" presStyleLbl="node1" presStyleIdx="3" presStyleCnt="7">
        <dgm:presLayoutVars>
          <dgm:bulletEnabled val="1"/>
        </dgm:presLayoutVars>
      </dgm:prSet>
      <dgm:spPr/>
    </dgm:pt>
    <dgm:pt modelId="{727E28D7-7D2E-EB43-86E2-6A1BF7DE8DAC}" type="pres">
      <dgm:prSet presAssocID="{C277420F-1EB8-40A6-99F3-3B44F55DE3ED}" presName="sibTrans" presStyleCnt="0"/>
      <dgm:spPr/>
    </dgm:pt>
    <dgm:pt modelId="{6A596044-7F8E-324E-812F-D349281014C5}" type="pres">
      <dgm:prSet presAssocID="{5E90C3AA-93A9-47DB-BF08-2F48B4E6F4D0}" presName="node" presStyleLbl="node1" presStyleIdx="4" presStyleCnt="7">
        <dgm:presLayoutVars>
          <dgm:bulletEnabled val="1"/>
        </dgm:presLayoutVars>
      </dgm:prSet>
      <dgm:spPr/>
    </dgm:pt>
    <dgm:pt modelId="{0B1D8377-0D19-FF40-8AF5-62BCAA0EB16A}" type="pres">
      <dgm:prSet presAssocID="{2A702E06-91B3-4313-B747-E0E368F475F6}" presName="sibTrans" presStyleCnt="0"/>
      <dgm:spPr/>
    </dgm:pt>
    <dgm:pt modelId="{A0657128-F5F8-2945-A3C4-AD067DCD1AB2}" type="pres">
      <dgm:prSet presAssocID="{59178F26-CB00-45BD-B0F5-656C37DA1D1C}" presName="node" presStyleLbl="node1" presStyleIdx="5" presStyleCnt="7">
        <dgm:presLayoutVars>
          <dgm:bulletEnabled val="1"/>
        </dgm:presLayoutVars>
      </dgm:prSet>
      <dgm:spPr/>
    </dgm:pt>
    <dgm:pt modelId="{38A638F3-B13F-0442-A281-B6A4DECE0ADD}" type="pres">
      <dgm:prSet presAssocID="{57151903-AFBE-49FD-9513-0CFAB3E85625}" presName="sibTrans" presStyleCnt="0"/>
      <dgm:spPr/>
    </dgm:pt>
    <dgm:pt modelId="{97A057C6-048B-1E46-8639-F88F87900F04}" type="pres">
      <dgm:prSet presAssocID="{C48F7D89-2BBC-48B8-99FC-AE6F5678A336}" presName="node" presStyleLbl="node1" presStyleIdx="6" presStyleCnt="7">
        <dgm:presLayoutVars>
          <dgm:bulletEnabled val="1"/>
        </dgm:presLayoutVars>
      </dgm:prSet>
      <dgm:spPr/>
    </dgm:pt>
  </dgm:ptLst>
  <dgm:cxnLst>
    <dgm:cxn modelId="{343A1C03-185F-4B5A-A48E-91F62482DBC3}" srcId="{0645639A-0281-4661-A4B0-42F1773F5A0F}" destId="{C48F7D89-2BBC-48B8-99FC-AE6F5678A336}" srcOrd="6" destOrd="0" parTransId="{C1EECCAC-3533-40EF-9CBE-CE65C6C3C2F2}" sibTransId="{81804D13-2D80-4EEC-B7D8-900B159F5BD0}"/>
    <dgm:cxn modelId="{D721190F-EB38-0041-ADB1-4E82F887FC40}" type="presOf" srcId="{C48F7D89-2BBC-48B8-99FC-AE6F5678A336}" destId="{97A057C6-048B-1E46-8639-F88F87900F04}" srcOrd="0" destOrd="0" presId="urn:microsoft.com/office/officeart/2005/8/layout/default"/>
    <dgm:cxn modelId="{BFD55610-5782-4837-908F-092BFCA66AED}" srcId="{0645639A-0281-4661-A4B0-42F1773F5A0F}" destId="{59178F26-CB00-45BD-B0F5-656C37DA1D1C}" srcOrd="5" destOrd="0" parTransId="{9CFC1A6F-2548-465D-86C7-0F165EFB3222}" sibTransId="{57151903-AFBE-49FD-9513-0CFAB3E85625}"/>
    <dgm:cxn modelId="{CA480113-937C-0E41-B4F8-E2293AB7DD22}" type="presOf" srcId="{2B529ECF-D096-40B2-A7FF-767B8EE2641D}" destId="{CFF3FAA3-8373-0141-BA1A-E0DDC1B2D0D7}" srcOrd="0" destOrd="0" presId="urn:microsoft.com/office/officeart/2005/8/layout/default"/>
    <dgm:cxn modelId="{C8708D26-01C0-684E-8735-A930667684F8}" type="presOf" srcId="{D180DD71-CFF3-4CE2-8046-382C1DB8E339}" destId="{C3111D9C-69F1-C34F-96AB-506CA9DFBBA6}" srcOrd="0" destOrd="0" presId="urn:microsoft.com/office/officeart/2005/8/layout/default"/>
    <dgm:cxn modelId="{2B9A1335-4BFA-4C07-A028-8A3088741462}" srcId="{0645639A-0281-4661-A4B0-42F1773F5A0F}" destId="{B387E33C-BF59-4988-87A9-6FF60ED8F0E7}" srcOrd="1" destOrd="0" parTransId="{26BE443F-05A8-4E91-BBDF-BC58028DA00A}" sibTransId="{FE475553-C36C-4614-A324-10004ED05587}"/>
    <dgm:cxn modelId="{1BEF8946-B1BA-439B-B5F8-7B2FCC5004D4}" srcId="{0645639A-0281-4661-A4B0-42F1773F5A0F}" destId="{D180DD71-CFF3-4CE2-8046-382C1DB8E339}" srcOrd="0" destOrd="0" parTransId="{1C43B895-7578-47B4-B12C-B242113D3631}" sibTransId="{970DC1FE-A350-486F-B00D-E5BFA699328C}"/>
    <dgm:cxn modelId="{69C40B5D-407F-4FE6-8DDC-96F45E8E22F4}" srcId="{0645639A-0281-4661-A4B0-42F1773F5A0F}" destId="{2B529ECF-D096-40B2-A7FF-767B8EE2641D}" srcOrd="3" destOrd="0" parTransId="{CDACBF38-D008-4E71-8CDA-1AAE3B888FE9}" sibTransId="{C277420F-1EB8-40A6-99F3-3B44F55DE3ED}"/>
    <dgm:cxn modelId="{0FBF7970-878F-E74B-9663-A5AAAE65AF6A}" type="presOf" srcId="{0645639A-0281-4661-A4B0-42F1773F5A0F}" destId="{8E83A067-2551-964A-85EC-F2018767803C}" srcOrd="0" destOrd="0" presId="urn:microsoft.com/office/officeart/2005/8/layout/default"/>
    <dgm:cxn modelId="{4D10F475-CEC2-B84F-9467-2618A2033AB4}" type="presOf" srcId="{59178F26-CB00-45BD-B0F5-656C37DA1D1C}" destId="{A0657128-F5F8-2945-A3C4-AD067DCD1AB2}" srcOrd="0" destOrd="0" presId="urn:microsoft.com/office/officeart/2005/8/layout/default"/>
    <dgm:cxn modelId="{8B74937F-BE03-4A9E-AEB2-3C942B0C0AA8}" srcId="{0645639A-0281-4661-A4B0-42F1773F5A0F}" destId="{5E90C3AA-93A9-47DB-BF08-2F48B4E6F4D0}" srcOrd="4" destOrd="0" parTransId="{7B056A8B-ECBE-433C-BA74-D4CC85CA89FF}" sibTransId="{2A702E06-91B3-4313-B747-E0E368F475F6}"/>
    <dgm:cxn modelId="{EA04B68C-3775-0E49-8DFD-DFBE00E56E94}" type="presOf" srcId="{04D3065A-B724-4D07-9319-3D1A77408022}" destId="{26509DB6-AF5B-A24F-B962-2A6AC68D744B}" srcOrd="0" destOrd="0" presId="urn:microsoft.com/office/officeart/2005/8/layout/default"/>
    <dgm:cxn modelId="{AD979BB1-9D5F-4BB4-918C-3344005C1358}" srcId="{0645639A-0281-4661-A4B0-42F1773F5A0F}" destId="{04D3065A-B724-4D07-9319-3D1A77408022}" srcOrd="2" destOrd="0" parTransId="{CF908855-6D43-40B7-9026-200233B57F34}" sibTransId="{C69388AA-7FE2-4345-9F25-EBAAC1A653E2}"/>
    <dgm:cxn modelId="{8F7F00D0-0583-7547-8919-028BFBDA3962}" type="presOf" srcId="{B387E33C-BF59-4988-87A9-6FF60ED8F0E7}" destId="{94BEEBFC-F302-5042-AF1D-2B5E81CE90E3}" srcOrd="0" destOrd="0" presId="urn:microsoft.com/office/officeart/2005/8/layout/default"/>
    <dgm:cxn modelId="{1379AEEA-6A55-CF4B-BC03-AC852F7F273E}" type="presOf" srcId="{5E90C3AA-93A9-47DB-BF08-2F48B4E6F4D0}" destId="{6A596044-7F8E-324E-812F-D349281014C5}" srcOrd="0" destOrd="0" presId="urn:microsoft.com/office/officeart/2005/8/layout/default"/>
    <dgm:cxn modelId="{4E86C742-B73B-6F4A-8375-1047AA48CC21}" type="presParOf" srcId="{8E83A067-2551-964A-85EC-F2018767803C}" destId="{C3111D9C-69F1-C34F-96AB-506CA9DFBBA6}" srcOrd="0" destOrd="0" presId="urn:microsoft.com/office/officeart/2005/8/layout/default"/>
    <dgm:cxn modelId="{E0049FEB-A79E-A84B-BBAA-E7EE25B6797B}" type="presParOf" srcId="{8E83A067-2551-964A-85EC-F2018767803C}" destId="{62D140ED-5AFB-7A43-8E58-AFF32A6593C4}" srcOrd="1" destOrd="0" presId="urn:microsoft.com/office/officeart/2005/8/layout/default"/>
    <dgm:cxn modelId="{40248EF8-2F77-3F46-9EEC-7AFB7A019F9B}" type="presParOf" srcId="{8E83A067-2551-964A-85EC-F2018767803C}" destId="{94BEEBFC-F302-5042-AF1D-2B5E81CE90E3}" srcOrd="2" destOrd="0" presId="urn:microsoft.com/office/officeart/2005/8/layout/default"/>
    <dgm:cxn modelId="{BD1F190E-14FE-E741-B28B-F27F17357EFE}" type="presParOf" srcId="{8E83A067-2551-964A-85EC-F2018767803C}" destId="{E581C144-919F-554A-8190-C13194B669E0}" srcOrd="3" destOrd="0" presId="urn:microsoft.com/office/officeart/2005/8/layout/default"/>
    <dgm:cxn modelId="{DED18042-2C14-F14F-9D64-8CAF32D505EB}" type="presParOf" srcId="{8E83A067-2551-964A-85EC-F2018767803C}" destId="{26509DB6-AF5B-A24F-B962-2A6AC68D744B}" srcOrd="4" destOrd="0" presId="urn:microsoft.com/office/officeart/2005/8/layout/default"/>
    <dgm:cxn modelId="{E0778FF8-AE80-044E-A19E-69F1C9FCFD14}" type="presParOf" srcId="{8E83A067-2551-964A-85EC-F2018767803C}" destId="{DDC05A00-1D5F-8B42-82F1-B00177A3C1CF}" srcOrd="5" destOrd="0" presId="urn:microsoft.com/office/officeart/2005/8/layout/default"/>
    <dgm:cxn modelId="{FBCCE5B9-8BFA-8B49-B04F-4FDA433C4134}" type="presParOf" srcId="{8E83A067-2551-964A-85EC-F2018767803C}" destId="{CFF3FAA3-8373-0141-BA1A-E0DDC1B2D0D7}" srcOrd="6" destOrd="0" presId="urn:microsoft.com/office/officeart/2005/8/layout/default"/>
    <dgm:cxn modelId="{087133D6-9949-904A-941B-E2805AC71270}" type="presParOf" srcId="{8E83A067-2551-964A-85EC-F2018767803C}" destId="{727E28D7-7D2E-EB43-86E2-6A1BF7DE8DAC}" srcOrd="7" destOrd="0" presId="urn:microsoft.com/office/officeart/2005/8/layout/default"/>
    <dgm:cxn modelId="{AD73F765-0AA2-1941-A230-4B59F2128CA1}" type="presParOf" srcId="{8E83A067-2551-964A-85EC-F2018767803C}" destId="{6A596044-7F8E-324E-812F-D349281014C5}" srcOrd="8" destOrd="0" presId="urn:microsoft.com/office/officeart/2005/8/layout/default"/>
    <dgm:cxn modelId="{94E258D7-4E8B-4D4D-91C1-E559D8D4EA2A}" type="presParOf" srcId="{8E83A067-2551-964A-85EC-F2018767803C}" destId="{0B1D8377-0D19-FF40-8AF5-62BCAA0EB16A}" srcOrd="9" destOrd="0" presId="urn:microsoft.com/office/officeart/2005/8/layout/default"/>
    <dgm:cxn modelId="{3E9FE8A8-2860-9C4F-A010-BC2E848BDCE3}" type="presParOf" srcId="{8E83A067-2551-964A-85EC-F2018767803C}" destId="{A0657128-F5F8-2945-A3C4-AD067DCD1AB2}" srcOrd="10" destOrd="0" presId="urn:microsoft.com/office/officeart/2005/8/layout/default"/>
    <dgm:cxn modelId="{76A0713F-9974-F04E-B22A-6A302BADBCD5}" type="presParOf" srcId="{8E83A067-2551-964A-85EC-F2018767803C}" destId="{38A638F3-B13F-0442-A281-B6A4DECE0ADD}" srcOrd="11" destOrd="0" presId="urn:microsoft.com/office/officeart/2005/8/layout/default"/>
    <dgm:cxn modelId="{15A3E3A9-F8E6-B34E-83EB-CFB88A7857F8}" type="presParOf" srcId="{8E83A067-2551-964A-85EC-F2018767803C}" destId="{97A057C6-048B-1E46-8639-F88F87900F04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3FC06-2581-41E1-90F8-E4B6B5BA181F}">
      <dsp:nvSpPr>
        <dsp:cNvPr id="0" name=""/>
        <dsp:cNvSpPr/>
      </dsp:nvSpPr>
      <dsp:spPr>
        <a:xfrm>
          <a:off x="0" y="333"/>
          <a:ext cx="11049000" cy="4589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7A2D8E-69EC-490D-BC6D-E0A5D087A63F}">
      <dsp:nvSpPr>
        <dsp:cNvPr id="0" name=""/>
        <dsp:cNvSpPr/>
      </dsp:nvSpPr>
      <dsp:spPr>
        <a:xfrm>
          <a:off x="138828" y="103594"/>
          <a:ext cx="252415" cy="2524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026884-91BE-4937-B581-ACAC0B8D8ED0}">
      <dsp:nvSpPr>
        <dsp:cNvPr id="0" name=""/>
        <dsp:cNvSpPr/>
      </dsp:nvSpPr>
      <dsp:spPr>
        <a:xfrm>
          <a:off x="530073" y="333"/>
          <a:ext cx="10518926" cy="458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571" tIns="48571" rIns="48571" bIns="4857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Boring is easy… </a:t>
          </a:r>
        </a:p>
      </dsp:txBody>
      <dsp:txXfrm>
        <a:off x="530073" y="333"/>
        <a:ext cx="10518926" cy="458937"/>
      </dsp:txXfrm>
    </dsp:sp>
    <dsp:sp modelId="{91E0215C-5C82-4D8D-9D2C-2D486CC7E569}">
      <dsp:nvSpPr>
        <dsp:cNvPr id="0" name=""/>
        <dsp:cNvSpPr/>
      </dsp:nvSpPr>
      <dsp:spPr>
        <a:xfrm>
          <a:off x="0" y="574005"/>
          <a:ext cx="11049000" cy="4589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224D98-939B-47B5-91AE-92593F694DE1}">
      <dsp:nvSpPr>
        <dsp:cNvPr id="0" name=""/>
        <dsp:cNvSpPr/>
      </dsp:nvSpPr>
      <dsp:spPr>
        <a:xfrm>
          <a:off x="138828" y="677266"/>
          <a:ext cx="252415" cy="2524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4B3CA1-6ED7-4F49-8D8A-9A0B3309AB33}">
      <dsp:nvSpPr>
        <dsp:cNvPr id="0" name=""/>
        <dsp:cNvSpPr/>
      </dsp:nvSpPr>
      <dsp:spPr>
        <a:xfrm>
          <a:off x="530073" y="574005"/>
          <a:ext cx="10518926" cy="458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571" tIns="48571" rIns="48571" bIns="4857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If life is a game… aren’t we all on the same team? </a:t>
          </a:r>
        </a:p>
      </dsp:txBody>
      <dsp:txXfrm>
        <a:off x="530073" y="574005"/>
        <a:ext cx="10518926" cy="458937"/>
      </dsp:txXfrm>
    </dsp:sp>
    <dsp:sp modelId="{53BD5447-7B15-457C-AC91-6DD89AAE081F}">
      <dsp:nvSpPr>
        <dsp:cNvPr id="0" name=""/>
        <dsp:cNvSpPr/>
      </dsp:nvSpPr>
      <dsp:spPr>
        <a:xfrm>
          <a:off x="0" y="1147677"/>
          <a:ext cx="11049000" cy="4589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D31117-A63F-4B98-A072-5B095ED3902E}">
      <dsp:nvSpPr>
        <dsp:cNvPr id="0" name=""/>
        <dsp:cNvSpPr/>
      </dsp:nvSpPr>
      <dsp:spPr>
        <a:xfrm>
          <a:off x="138828" y="1250938"/>
          <a:ext cx="252415" cy="2524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E2A5F-184F-4962-9936-C4C2AE3A2AF5}">
      <dsp:nvSpPr>
        <dsp:cNvPr id="0" name=""/>
        <dsp:cNvSpPr/>
      </dsp:nvSpPr>
      <dsp:spPr>
        <a:xfrm>
          <a:off x="530073" y="1147677"/>
          <a:ext cx="10518926" cy="458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571" tIns="48571" rIns="48571" bIns="4857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I’m on </a:t>
          </a:r>
          <a:r>
            <a:rPr lang="en-US" sz="1600" b="1" kern="1200"/>
            <a:t>YOUR</a:t>
          </a:r>
          <a:r>
            <a:rPr lang="en-US" sz="1600" kern="1200"/>
            <a:t> team. Be on </a:t>
          </a:r>
          <a:r>
            <a:rPr lang="en-US" sz="1600" b="1" kern="1200"/>
            <a:t>MY</a:t>
          </a:r>
          <a:r>
            <a:rPr lang="en-US" sz="1600" kern="1200"/>
            <a:t> team!</a:t>
          </a:r>
        </a:p>
      </dsp:txBody>
      <dsp:txXfrm>
        <a:off x="530073" y="1147677"/>
        <a:ext cx="10518926" cy="458937"/>
      </dsp:txXfrm>
    </dsp:sp>
    <dsp:sp modelId="{619C76C2-8F87-49C5-BDEA-FFA645FC49CA}">
      <dsp:nvSpPr>
        <dsp:cNvPr id="0" name=""/>
        <dsp:cNvSpPr/>
      </dsp:nvSpPr>
      <dsp:spPr>
        <a:xfrm>
          <a:off x="0" y="1721350"/>
          <a:ext cx="11049000" cy="4589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AE05D0-A0E5-45DA-AA49-9AFB7A5AEA1A}">
      <dsp:nvSpPr>
        <dsp:cNvPr id="0" name=""/>
        <dsp:cNvSpPr/>
      </dsp:nvSpPr>
      <dsp:spPr>
        <a:xfrm>
          <a:off x="138828" y="1824611"/>
          <a:ext cx="252415" cy="25241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F68DDF-4DC5-4EB6-96C9-051A98B3B954}">
      <dsp:nvSpPr>
        <dsp:cNvPr id="0" name=""/>
        <dsp:cNvSpPr/>
      </dsp:nvSpPr>
      <dsp:spPr>
        <a:xfrm>
          <a:off x="530073" y="1721350"/>
          <a:ext cx="10518926" cy="458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571" tIns="48571" rIns="48571" bIns="4857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Create something that will make the world awesome!</a:t>
          </a:r>
        </a:p>
      </dsp:txBody>
      <dsp:txXfrm>
        <a:off x="530073" y="1721350"/>
        <a:ext cx="10518926" cy="458937"/>
      </dsp:txXfrm>
    </dsp:sp>
    <dsp:sp modelId="{9EBCC0A3-9EA2-4011-BAEC-CB3907C5AB3B}">
      <dsp:nvSpPr>
        <dsp:cNvPr id="0" name=""/>
        <dsp:cNvSpPr/>
      </dsp:nvSpPr>
      <dsp:spPr>
        <a:xfrm>
          <a:off x="0" y="2295022"/>
          <a:ext cx="11049000" cy="4589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37A927-88C5-4D44-932C-DE6D1D113749}">
      <dsp:nvSpPr>
        <dsp:cNvPr id="0" name=""/>
        <dsp:cNvSpPr/>
      </dsp:nvSpPr>
      <dsp:spPr>
        <a:xfrm>
          <a:off x="138828" y="2398283"/>
          <a:ext cx="252415" cy="25241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F5C016-4AF7-4450-89CD-DA87DCBE6123}">
      <dsp:nvSpPr>
        <dsp:cNvPr id="0" name=""/>
        <dsp:cNvSpPr/>
      </dsp:nvSpPr>
      <dsp:spPr>
        <a:xfrm>
          <a:off x="530073" y="2295022"/>
          <a:ext cx="10518926" cy="458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571" tIns="48571" rIns="48571" bIns="4857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… I took the road less traveled. </a:t>
          </a:r>
        </a:p>
      </dsp:txBody>
      <dsp:txXfrm>
        <a:off x="530073" y="2295022"/>
        <a:ext cx="10518926" cy="458937"/>
      </dsp:txXfrm>
    </dsp:sp>
    <dsp:sp modelId="{9310C92D-5A92-493F-B4F9-3E9E51BCB9E3}">
      <dsp:nvSpPr>
        <dsp:cNvPr id="0" name=""/>
        <dsp:cNvSpPr/>
      </dsp:nvSpPr>
      <dsp:spPr>
        <a:xfrm>
          <a:off x="0" y="2868694"/>
          <a:ext cx="11049000" cy="4589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1A9186-4101-4D53-AB9C-518DE22CD87F}">
      <dsp:nvSpPr>
        <dsp:cNvPr id="0" name=""/>
        <dsp:cNvSpPr/>
      </dsp:nvSpPr>
      <dsp:spPr>
        <a:xfrm>
          <a:off x="138828" y="2971955"/>
          <a:ext cx="252415" cy="25241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B7ACD8-C633-4F46-9EA2-C35D8C2A7D05}">
      <dsp:nvSpPr>
        <dsp:cNvPr id="0" name=""/>
        <dsp:cNvSpPr/>
      </dsp:nvSpPr>
      <dsp:spPr>
        <a:xfrm>
          <a:off x="530073" y="2868694"/>
          <a:ext cx="10518926" cy="458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571" tIns="48571" rIns="48571" bIns="4857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“Don’t stop believing” unless your dream is stupid. - </a:t>
          </a:r>
          <a:r>
            <a:rPr lang="en-US" sz="1600" i="1" kern="1200"/>
            <a:t>Journey</a:t>
          </a:r>
          <a:endParaRPr lang="en-US" sz="1600" kern="1200"/>
        </a:p>
      </dsp:txBody>
      <dsp:txXfrm>
        <a:off x="530073" y="2868694"/>
        <a:ext cx="10518926" cy="458937"/>
      </dsp:txXfrm>
    </dsp:sp>
    <dsp:sp modelId="{7A6FEECC-59A4-4393-AD7B-C1B2BEB20FC9}">
      <dsp:nvSpPr>
        <dsp:cNvPr id="0" name=""/>
        <dsp:cNvSpPr/>
      </dsp:nvSpPr>
      <dsp:spPr>
        <a:xfrm>
          <a:off x="0" y="3442366"/>
          <a:ext cx="11049000" cy="4589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8F4E2C-1910-443E-B553-6C421FD6BE4B}">
      <dsp:nvSpPr>
        <dsp:cNvPr id="0" name=""/>
        <dsp:cNvSpPr/>
      </dsp:nvSpPr>
      <dsp:spPr>
        <a:xfrm>
          <a:off x="138828" y="3545627"/>
          <a:ext cx="252415" cy="252415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AB093A-5959-4E9B-B96A-186331D9EA2B}">
      <dsp:nvSpPr>
        <dsp:cNvPr id="0" name=""/>
        <dsp:cNvSpPr/>
      </dsp:nvSpPr>
      <dsp:spPr>
        <a:xfrm>
          <a:off x="530073" y="3442366"/>
          <a:ext cx="10518926" cy="458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571" tIns="48571" rIns="48571" bIns="4857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We can make every day better for each other.</a:t>
          </a:r>
        </a:p>
      </dsp:txBody>
      <dsp:txXfrm>
        <a:off x="530073" y="3442366"/>
        <a:ext cx="10518926" cy="4589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BDC35-D9EE-6844-A75F-08FDED9E6005}">
      <dsp:nvSpPr>
        <dsp:cNvPr id="0" name=""/>
        <dsp:cNvSpPr/>
      </dsp:nvSpPr>
      <dsp:spPr>
        <a:xfrm>
          <a:off x="0" y="491"/>
          <a:ext cx="5816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DB8034-E7E6-4E4E-A275-1884F6A0454C}">
      <dsp:nvSpPr>
        <dsp:cNvPr id="0" name=""/>
        <dsp:cNvSpPr/>
      </dsp:nvSpPr>
      <dsp:spPr>
        <a:xfrm>
          <a:off x="0" y="491"/>
          <a:ext cx="5816600" cy="804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Global</a:t>
          </a:r>
        </a:p>
      </dsp:txBody>
      <dsp:txXfrm>
        <a:off x="0" y="491"/>
        <a:ext cx="5816600" cy="804628"/>
      </dsp:txXfrm>
    </dsp:sp>
    <dsp:sp modelId="{D39F1F25-D3A8-1F49-A5DC-2FB7964973E0}">
      <dsp:nvSpPr>
        <dsp:cNvPr id="0" name=""/>
        <dsp:cNvSpPr/>
      </dsp:nvSpPr>
      <dsp:spPr>
        <a:xfrm>
          <a:off x="0" y="805119"/>
          <a:ext cx="5816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A6CAB-EC0A-9D48-B925-4AFF1F388C65}">
      <dsp:nvSpPr>
        <dsp:cNvPr id="0" name=""/>
        <dsp:cNvSpPr/>
      </dsp:nvSpPr>
      <dsp:spPr>
        <a:xfrm>
          <a:off x="0" y="805119"/>
          <a:ext cx="5816600" cy="804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United States</a:t>
          </a:r>
        </a:p>
      </dsp:txBody>
      <dsp:txXfrm>
        <a:off x="0" y="805119"/>
        <a:ext cx="5816600" cy="804628"/>
      </dsp:txXfrm>
    </dsp:sp>
    <dsp:sp modelId="{A7F965EA-63E7-BB42-8B63-E766BCDD9944}">
      <dsp:nvSpPr>
        <dsp:cNvPr id="0" name=""/>
        <dsp:cNvSpPr/>
      </dsp:nvSpPr>
      <dsp:spPr>
        <a:xfrm>
          <a:off x="0" y="1609748"/>
          <a:ext cx="5816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701CD2-542C-FB4A-9E28-9D62CB811CEE}">
      <dsp:nvSpPr>
        <dsp:cNvPr id="0" name=""/>
        <dsp:cNvSpPr/>
      </dsp:nvSpPr>
      <dsp:spPr>
        <a:xfrm>
          <a:off x="0" y="1609748"/>
          <a:ext cx="5816600" cy="804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Personal</a:t>
          </a:r>
          <a:r>
            <a:rPr lang="en-US" sz="3700" kern="1200" dirty="0"/>
            <a:t> </a:t>
          </a:r>
        </a:p>
      </dsp:txBody>
      <dsp:txXfrm>
        <a:off x="0" y="1609748"/>
        <a:ext cx="5816600" cy="804628"/>
      </dsp:txXfrm>
    </dsp:sp>
    <dsp:sp modelId="{99A37630-53E5-084B-B5E6-BFAFB55CF1C1}">
      <dsp:nvSpPr>
        <dsp:cNvPr id="0" name=""/>
        <dsp:cNvSpPr/>
      </dsp:nvSpPr>
      <dsp:spPr>
        <a:xfrm>
          <a:off x="0" y="2414376"/>
          <a:ext cx="5816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6CA33-97A7-6145-AD98-ED97287A5AD0}">
      <dsp:nvSpPr>
        <dsp:cNvPr id="0" name=""/>
        <dsp:cNvSpPr/>
      </dsp:nvSpPr>
      <dsp:spPr>
        <a:xfrm>
          <a:off x="0" y="2414376"/>
          <a:ext cx="5816600" cy="804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Commercial</a:t>
          </a:r>
          <a:r>
            <a:rPr lang="en-US" sz="3700" kern="1200" dirty="0"/>
            <a:t> </a:t>
          </a:r>
        </a:p>
      </dsp:txBody>
      <dsp:txXfrm>
        <a:off x="0" y="2414376"/>
        <a:ext cx="5816600" cy="804628"/>
      </dsp:txXfrm>
    </dsp:sp>
    <dsp:sp modelId="{1BD1B4C9-E88C-BA43-AE46-35700DD930B6}">
      <dsp:nvSpPr>
        <dsp:cNvPr id="0" name=""/>
        <dsp:cNvSpPr/>
      </dsp:nvSpPr>
      <dsp:spPr>
        <a:xfrm>
          <a:off x="0" y="3219005"/>
          <a:ext cx="5816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6F0B5-ED4D-504A-9B46-ECDD165DBA69}">
      <dsp:nvSpPr>
        <dsp:cNvPr id="0" name=""/>
        <dsp:cNvSpPr/>
      </dsp:nvSpPr>
      <dsp:spPr>
        <a:xfrm>
          <a:off x="0" y="3219005"/>
          <a:ext cx="5816600" cy="804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Workers’ Compensation</a:t>
          </a:r>
        </a:p>
      </dsp:txBody>
      <dsp:txXfrm>
        <a:off x="0" y="3219005"/>
        <a:ext cx="5816600" cy="8046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7EB0-CB98-D444-A7D5-E38B7F4BB5DD}">
      <dsp:nvSpPr>
        <dsp:cNvPr id="0" name=""/>
        <dsp:cNvSpPr/>
      </dsp:nvSpPr>
      <dsp:spPr>
        <a:xfrm>
          <a:off x="0" y="18783"/>
          <a:ext cx="5220392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Establish Accountability</a:t>
          </a:r>
        </a:p>
      </dsp:txBody>
      <dsp:txXfrm>
        <a:off x="29271" y="48054"/>
        <a:ext cx="5161850" cy="541083"/>
      </dsp:txXfrm>
    </dsp:sp>
    <dsp:sp modelId="{E827576C-6732-F14B-9998-77C7DA5D5390}">
      <dsp:nvSpPr>
        <dsp:cNvPr id="0" name=""/>
        <dsp:cNvSpPr/>
      </dsp:nvSpPr>
      <dsp:spPr>
        <a:xfrm>
          <a:off x="0" y="618408"/>
          <a:ext cx="5220392" cy="698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747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Expectations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Post-Appointment Check Ins</a:t>
          </a:r>
        </a:p>
      </dsp:txBody>
      <dsp:txXfrm>
        <a:off x="0" y="618408"/>
        <a:ext cx="5220392" cy="698625"/>
      </dsp:txXfrm>
    </dsp:sp>
    <dsp:sp modelId="{C3CA368C-B6F2-0C43-92CB-37CCC98C98FE}">
      <dsp:nvSpPr>
        <dsp:cNvPr id="0" name=""/>
        <dsp:cNvSpPr/>
      </dsp:nvSpPr>
      <dsp:spPr>
        <a:xfrm>
          <a:off x="0" y="1317033"/>
          <a:ext cx="5220392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Communication</a:t>
          </a:r>
        </a:p>
      </dsp:txBody>
      <dsp:txXfrm>
        <a:off x="29271" y="1346304"/>
        <a:ext cx="5161850" cy="541083"/>
      </dsp:txXfrm>
    </dsp:sp>
    <dsp:sp modelId="{A34C8E77-F4EF-4F49-BC58-12A15DE9B677}">
      <dsp:nvSpPr>
        <dsp:cNvPr id="0" name=""/>
        <dsp:cNvSpPr/>
      </dsp:nvSpPr>
      <dsp:spPr>
        <a:xfrm>
          <a:off x="0" y="1916658"/>
          <a:ext cx="5220392" cy="698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747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Send cards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Text after injury</a:t>
          </a:r>
        </a:p>
      </dsp:txBody>
      <dsp:txXfrm>
        <a:off x="0" y="1916658"/>
        <a:ext cx="5220392" cy="698625"/>
      </dsp:txXfrm>
    </dsp:sp>
    <dsp:sp modelId="{93E6649A-E586-584E-A26C-10AA8DFC896E}">
      <dsp:nvSpPr>
        <dsp:cNvPr id="0" name=""/>
        <dsp:cNvSpPr/>
      </dsp:nvSpPr>
      <dsp:spPr>
        <a:xfrm>
          <a:off x="0" y="2615283"/>
          <a:ext cx="5220392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Care</a:t>
          </a:r>
        </a:p>
      </dsp:txBody>
      <dsp:txXfrm>
        <a:off x="29271" y="2644554"/>
        <a:ext cx="5161850" cy="541083"/>
      </dsp:txXfrm>
    </dsp:sp>
    <dsp:sp modelId="{CC459423-269B-7E4E-954A-EE5B995F5350}">
      <dsp:nvSpPr>
        <dsp:cNvPr id="0" name=""/>
        <dsp:cNvSpPr/>
      </dsp:nvSpPr>
      <dsp:spPr>
        <a:xfrm>
          <a:off x="0" y="3214908"/>
          <a:ext cx="5220392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747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Authenticity</a:t>
          </a:r>
        </a:p>
      </dsp:txBody>
      <dsp:txXfrm>
        <a:off x="0" y="3214908"/>
        <a:ext cx="5220392" cy="414000"/>
      </dsp:txXfrm>
    </dsp:sp>
    <dsp:sp modelId="{C693F71D-3A09-594E-A34E-98DFE0FD34C7}">
      <dsp:nvSpPr>
        <dsp:cNvPr id="0" name=""/>
        <dsp:cNvSpPr/>
      </dsp:nvSpPr>
      <dsp:spPr>
        <a:xfrm>
          <a:off x="0" y="3628908"/>
          <a:ext cx="5220392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Follow Up to Follow Though</a:t>
          </a:r>
        </a:p>
      </dsp:txBody>
      <dsp:txXfrm>
        <a:off x="29271" y="3658179"/>
        <a:ext cx="5161850" cy="5410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CA21E-6837-48F9-807F-586AEB30C2F5}">
      <dsp:nvSpPr>
        <dsp:cNvPr id="0" name=""/>
        <dsp:cNvSpPr/>
      </dsp:nvSpPr>
      <dsp:spPr>
        <a:xfrm>
          <a:off x="696000" y="285819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250CCA-C523-4F72-BBB8-E1EAC9D35581}">
      <dsp:nvSpPr>
        <dsp:cNvPr id="0" name=""/>
        <dsp:cNvSpPr/>
      </dsp:nvSpPr>
      <dsp:spPr>
        <a:xfrm>
          <a:off x="1120125" y="709944"/>
          <a:ext cx="1141874" cy="11418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023D92-EFB9-42DE-928F-2E3C69E1FAD8}">
      <dsp:nvSpPr>
        <dsp:cNvPr id="0" name=""/>
        <dsp:cNvSpPr/>
      </dsp:nvSpPr>
      <dsp:spPr>
        <a:xfrm>
          <a:off x="59812" y="2895818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Go talk to HR</a:t>
          </a:r>
        </a:p>
      </dsp:txBody>
      <dsp:txXfrm>
        <a:off x="59812" y="2895818"/>
        <a:ext cx="3262500" cy="720000"/>
      </dsp:txXfrm>
    </dsp:sp>
    <dsp:sp modelId="{EBBDEDAC-2142-49E9-B77B-3FF2ACA2E0D5}">
      <dsp:nvSpPr>
        <dsp:cNvPr id="0" name=""/>
        <dsp:cNvSpPr/>
      </dsp:nvSpPr>
      <dsp:spPr>
        <a:xfrm>
          <a:off x="4529437" y="285819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574745"/>
            <a:satOff val="-9386"/>
            <a:lumOff val="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11F464-80B1-4EA9-8033-25C558051488}">
      <dsp:nvSpPr>
        <dsp:cNvPr id="0" name=""/>
        <dsp:cNvSpPr/>
      </dsp:nvSpPr>
      <dsp:spPr>
        <a:xfrm>
          <a:off x="4953562" y="709944"/>
          <a:ext cx="1141874" cy="11418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24527-E672-4BC5-AEAD-5F7A2AA17DFB}">
      <dsp:nvSpPr>
        <dsp:cNvPr id="0" name=""/>
        <dsp:cNvSpPr/>
      </dsp:nvSpPr>
      <dsp:spPr>
        <a:xfrm>
          <a:off x="3893250" y="2895818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Restrictions</a:t>
          </a:r>
        </a:p>
      </dsp:txBody>
      <dsp:txXfrm>
        <a:off x="3893250" y="2895818"/>
        <a:ext cx="3262500" cy="720000"/>
      </dsp:txXfrm>
    </dsp:sp>
    <dsp:sp modelId="{EF0141B6-CCE7-4B78-81D4-278EF8614579}">
      <dsp:nvSpPr>
        <dsp:cNvPr id="0" name=""/>
        <dsp:cNvSpPr/>
      </dsp:nvSpPr>
      <dsp:spPr>
        <a:xfrm>
          <a:off x="8362875" y="285819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1149490"/>
            <a:satOff val="-18772"/>
            <a:lumOff val="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3DD697-B908-4AFD-B864-2F4DA4096F6E}">
      <dsp:nvSpPr>
        <dsp:cNvPr id="0" name=""/>
        <dsp:cNvSpPr/>
      </dsp:nvSpPr>
      <dsp:spPr>
        <a:xfrm>
          <a:off x="8787000" y="709944"/>
          <a:ext cx="1141874" cy="114187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3397B9-4383-4A96-ABAF-5BEF2FDE2249}">
      <dsp:nvSpPr>
        <dsp:cNvPr id="0" name=""/>
        <dsp:cNvSpPr/>
      </dsp:nvSpPr>
      <dsp:spPr>
        <a:xfrm>
          <a:off x="7726687" y="2895818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Human Connection</a:t>
          </a:r>
        </a:p>
      </dsp:txBody>
      <dsp:txXfrm>
        <a:off x="7726687" y="2895818"/>
        <a:ext cx="32625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D6DC6-B496-694D-939B-1553DABA061F}">
      <dsp:nvSpPr>
        <dsp:cNvPr id="0" name=""/>
        <dsp:cNvSpPr/>
      </dsp:nvSpPr>
      <dsp:spPr>
        <a:xfrm>
          <a:off x="643043" y="1669"/>
          <a:ext cx="2813314" cy="16879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Epinephrine – pushes blood into the muscles when we begin to feel stress.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(Thanks, hormones!)</a:t>
          </a:r>
        </a:p>
      </dsp:txBody>
      <dsp:txXfrm>
        <a:off x="643043" y="1669"/>
        <a:ext cx="2813314" cy="1687988"/>
      </dsp:txXfrm>
    </dsp:sp>
    <dsp:sp modelId="{570967F2-06C2-3540-8929-C08118EF9000}">
      <dsp:nvSpPr>
        <dsp:cNvPr id="0" name=""/>
        <dsp:cNvSpPr/>
      </dsp:nvSpPr>
      <dsp:spPr>
        <a:xfrm>
          <a:off x="3737689" y="1669"/>
          <a:ext cx="2813314" cy="16879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Blood pressure &amp; heart rate go up. </a:t>
          </a:r>
        </a:p>
      </dsp:txBody>
      <dsp:txXfrm>
        <a:off x="3737689" y="1669"/>
        <a:ext cx="2813314" cy="1687988"/>
      </dsp:txXfrm>
    </dsp:sp>
    <dsp:sp modelId="{DD14AEC2-3DAE-0343-9D7C-5859AF3D5E06}">
      <dsp:nvSpPr>
        <dsp:cNvPr id="0" name=""/>
        <dsp:cNvSpPr/>
      </dsp:nvSpPr>
      <dsp:spPr>
        <a:xfrm>
          <a:off x="6832335" y="1669"/>
          <a:ext cx="2813314" cy="16879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Muscles tense… breathing quickens. </a:t>
          </a:r>
        </a:p>
      </dsp:txBody>
      <dsp:txXfrm>
        <a:off x="6832335" y="1669"/>
        <a:ext cx="2813314" cy="1687988"/>
      </dsp:txXfrm>
    </dsp:sp>
    <dsp:sp modelId="{8D26B4EA-7E5F-D343-8D67-3B51C10059F1}">
      <dsp:nvSpPr>
        <dsp:cNvPr id="0" name=""/>
        <dsp:cNvSpPr/>
      </dsp:nvSpPr>
      <dsp:spPr>
        <a:xfrm>
          <a:off x="2190366" y="1970989"/>
          <a:ext cx="2813314" cy="16879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Immunity decreases…</a:t>
          </a:r>
        </a:p>
      </dsp:txBody>
      <dsp:txXfrm>
        <a:off x="2190366" y="1970989"/>
        <a:ext cx="2813314" cy="1687988"/>
      </dsp:txXfrm>
    </dsp:sp>
    <dsp:sp modelId="{42608AD0-D096-4541-B9FF-D74C10977F71}">
      <dsp:nvSpPr>
        <dsp:cNvPr id="0" name=""/>
        <dsp:cNvSpPr/>
      </dsp:nvSpPr>
      <dsp:spPr>
        <a:xfrm>
          <a:off x="5285012" y="1970989"/>
          <a:ext cx="2813314" cy="16879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Growth, digestion &amp; reproduction is slowed.</a:t>
          </a:r>
        </a:p>
      </dsp:txBody>
      <dsp:txXfrm>
        <a:off x="5285012" y="1970989"/>
        <a:ext cx="2813314" cy="16879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185C1-CE97-0D4C-97FE-FB54D47D805C}">
      <dsp:nvSpPr>
        <dsp:cNvPr id="0" name=""/>
        <dsp:cNvSpPr/>
      </dsp:nvSpPr>
      <dsp:spPr>
        <a:xfrm>
          <a:off x="0" y="0"/>
          <a:ext cx="7922293" cy="6589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Chronic High Blood Pressure</a:t>
          </a:r>
        </a:p>
      </dsp:txBody>
      <dsp:txXfrm>
        <a:off x="19299" y="19299"/>
        <a:ext cx="7134177" cy="620318"/>
      </dsp:txXfrm>
    </dsp:sp>
    <dsp:sp modelId="{A24DF6D5-2DE8-8346-9050-15C6322545AE}">
      <dsp:nvSpPr>
        <dsp:cNvPr id="0" name=""/>
        <dsp:cNvSpPr/>
      </dsp:nvSpPr>
      <dsp:spPr>
        <a:xfrm>
          <a:off x="591599" y="750432"/>
          <a:ext cx="7922293" cy="6589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Risk of Heart Disease</a:t>
          </a:r>
        </a:p>
      </dsp:txBody>
      <dsp:txXfrm>
        <a:off x="610898" y="769731"/>
        <a:ext cx="6863799" cy="620318"/>
      </dsp:txXfrm>
    </dsp:sp>
    <dsp:sp modelId="{9B1233F0-2671-B44A-A1BA-902EB212B40E}">
      <dsp:nvSpPr>
        <dsp:cNvPr id="0" name=""/>
        <dsp:cNvSpPr/>
      </dsp:nvSpPr>
      <dsp:spPr>
        <a:xfrm>
          <a:off x="1183199" y="1500865"/>
          <a:ext cx="7922293" cy="6589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Compromised Immune System</a:t>
          </a:r>
        </a:p>
      </dsp:txBody>
      <dsp:txXfrm>
        <a:off x="1202498" y="1520164"/>
        <a:ext cx="6863799" cy="620318"/>
      </dsp:txXfrm>
    </dsp:sp>
    <dsp:sp modelId="{002A3343-AFAB-C047-8F85-07156804A079}">
      <dsp:nvSpPr>
        <dsp:cNvPr id="0" name=""/>
        <dsp:cNvSpPr/>
      </dsp:nvSpPr>
      <dsp:spPr>
        <a:xfrm>
          <a:off x="1774799" y="2251298"/>
          <a:ext cx="7922293" cy="6589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Compromised Digestive System</a:t>
          </a:r>
        </a:p>
      </dsp:txBody>
      <dsp:txXfrm>
        <a:off x="1794098" y="2270597"/>
        <a:ext cx="6863799" cy="620318"/>
      </dsp:txXfrm>
    </dsp:sp>
    <dsp:sp modelId="{6BD038A1-F167-7F41-8F6A-345C85265CF1}">
      <dsp:nvSpPr>
        <dsp:cNvPr id="0" name=""/>
        <dsp:cNvSpPr/>
      </dsp:nvSpPr>
      <dsp:spPr>
        <a:xfrm>
          <a:off x="2366399" y="3001731"/>
          <a:ext cx="7922293" cy="6589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Body WILL NOT Heal</a:t>
          </a:r>
        </a:p>
      </dsp:txBody>
      <dsp:txXfrm>
        <a:off x="2385698" y="3021030"/>
        <a:ext cx="6863799" cy="620318"/>
      </dsp:txXfrm>
    </dsp:sp>
    <dsp:sp modelId="{447EAB61-EC65-654C-8079-550809FBCFA2}">
      <dsp:nvSpPr>
        <dsp:cNvPr id="0" name=""/>
        <dsp:cNvSpPr/>
      </dsp:nvSpPr>
      <dsp:spPr>
        <a:xfrm>
          <a:off x="7493997" y="481375"/>
          <a:ext cx="428295" cy="42829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590363" y="481375"/>
        <a:ext cx="235563" cy="322292"/>
      </dsp:txXfrm>
    </dsp:sp>
    <dsp:sp modelId="{28BC5399-7376-2D4E-A094-18E62EAF45AD}">
      <dsp:nvSpPr>
        <dsp:cNvPr id="0" name=""/>
        <dsp:cNvSpPr/>
      </dsp:nvSpPr>
      <dsp:spPr>
        <a:xfrm>
          <a:off x="8085597" y="1231808"/>
          <a:ext cx="428295" cy="42829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181963" y="1231808"/>
        <a:ext cx="235563" cy="322292"/>
      </dsp:txXfrm>
    </dsp:sp>
    <dsp:sp modelId="{85909D1C-6BC8-5D45-8DA7-567FA73A8405}">
      <dsp:nvSpPr>
        <dsp:cNvPr id="0" name=""/>
        <dsp:cNvSpPr/>
      </dsp:nvSpPr>
      <dsp:spPr>
        <a:xfrm>
          <a:off x="8677197" y="1971258"/>
          <a:ext cx="428295" cy="42829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773563" y="1971258"/>
        <a:ext cx="235563" cy="322292"/>
      </dsp:txXfrm>
    </dsp:sp>
    <dsp:sp modelId="{6290A17F-7542-3349-9F60-5AB881FCD80F}">
      <dsp:nvSpPr>
        <dsp:cNvPr id="0" name=""/>
        <dsp:cNvSpPr/>
      </dsp:nvSpPr>
      <dsp:spPr>
        <a:xfrm>
          <a:off x="9268797" y="2729013"/>
          <a:ext cx="428295" cy="42829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9365163" y="2729013"/>
        <a:ext cx="235563" cy="3222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11D9C-69F1-C34F-96AB-506CA9DFBBA6}">
      <dsp:nvSpPr>
        <dsp:cNvPr id="0" name=""/>
        <dsp:cNvSpPr/>
      </dsp:nvSpPr>
      <dsp:spPr>
        <a:xfrm>
          <a:off x="3170" y="130347"/>
          <a:ext cx="2514897" cy="15089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Liberation Sans" panose="020B0604020202020204" pitchFamily="34" charset="0"/>
            </a:rPr>
            <a:t>Send Cards to Injured Workers &amp; Families</a:t>
          </a:r>
          <a:endParaRPr lang="en-US" sz="2300" kern="1200" dirty="0"/>
        </a:p>
      </dsp:txBody>
      <dsp:txXfrm>
        <a:off x="3170" y="130347"/>
        <a:ext cx="2514897" cy="1508938"/>
      </dsp:txXfrm>
    </dsp:sp>
    <dsp:sp modelId="{94BEEBFC-F302-5042-AF1D-2B5E81CE90E3}">
      <dsp:nvSpPr>
        <dsp:cNvPr id="0" name=""/>
        <dsp:cNvSpPr/>
      </dsp:nvSpPr>
      <dsp:spPr>
        <a:xfrm>
          <a:off x="2769557" y="130347"/>
          <a:ext cx="2514897" cy="150893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Liberation Sans" panose="020B0604020202020204" pitchFamily="34" charset="0"/>
            </a:rPr>
            <a:t>Establish Weekly Check-ins</a:t>
          </a:r>
        </a:p>
      </dsp:txBody>
      <dsp:txXfrm>
        <a:off x="2769557" y="130347"/>
        <a:ext cx="2514897" cy="1508938"/>
      </dsp:txXfrm>
    </dsp:sp>
    <dsp:sp modelId="{26509DB6-AF5B-A24F-B962-2A6AC68D744B}">
      <dsp:nvSpPr>
        <dsp:cNvPr id="0" name=""/>
        <dsp:cNvSpPr/>
      </dsp:nvSpPr>
      <dsp:spPr>
        <a:xfrm>
          <a:off x="5535944" y="130347"/>
          <a:ext cx="2514897" cy="150893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Liberation Sans" panose="020B0604020202020204" pitchFamily="34" charset="0"/>
            </a:rPr>
            <a:t>Increase Communication &amp; Transparency</a:t>
          </a:r>
        </a:p>
      </dsp:txBody>
      <dsp:txXfrm>
        <a:off x="5535944" y="130347"/>
        <a:ext cx="2514897" cy="1508938"/>
      </dsp:txXfrm>
    </dsp:sp>
    <dsp:sp modelId="{CFF3FAA3-8373-0141-BA1A-E0DDC1B2D0D7}">
      <dsp:nvSpPr>
        <dsp:cNvPr id="0" name=""/>
        <dsp:cNvSpPr/>
      </dsp:nvSpPr>
      <dsp:spPr>
        <a:xfrm>
          <a:off x="8302332" y="130347"/>
          <a:ext cx="2514897" cy="150893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Liberation Sans" panose="020B0604020202020204" pitchFamily="34" charset="0"/>
            </a:rPr>
            <a:t>Focus on Psychosocial Issues</a:t>
          </a:r>
        </a:p>
      </dsp:txBody>
      <dsp:txXfrm>
        <a:off x="8302332" y="130347"/>
        <a:ext cx="2514897" cy="1508938"/>
      </dsp:txXfrm>
    </dsp:sp>
    <dsp:sp modelId="{6A596044-7F8E-324E-812F-D349281014C5}">
      <dsp:nvSpPr>
        <dsp:cNvPr id="0" name=""/>
        <dsp:cNvSpPr/>
      </dsp:nvSpPr>
      <dsp:spPr>
        <a:xfrm>
          <a:off x="1386363" y="1890775"/>
          <a:ext cx="2514897" cy="150893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Liberation Sans" panose="020B0604020202020204" pitchFamily="34" charset="0"/>
            </a:rPr>
            <a:t>Provide Consumable Education </a:t>
          </a:r>
        </a:p>
      </dsp:txBody>
      <dsp:txXfrm>
        <a:off x="1386363" y="1890775"/>
        <a:ext cx="2514897" cy="1508938"/>
      </dsp:txXfrm>
    </dsp:sp>
    <dsp:sp modelId="{A0657128-F5F8-2945-A3C4-AD067DCD1AB2}">
      <dsp:nvSpPr>
        <dsp:cNvPr id="0" name=""/>
        <dsp:cNvSpPr/>
      </dsp:nvSpPr>
      <dsp:spPr>
        <a:xfrm>
          <a:off x="4152751" y="1890775"/>
          <a:ext cx="2514897" cy="15089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Liberation Sans" panose="020B0604020202020204" pitchFamily="34" charset="0"/>
            </a:rPr>
            <a:t>Phrasing Recovery - Proactive, Caring Language</a:t>
          </a:r>
        </a:p>
      </dsp:txBody>
      <dsp:txXfrm>
        <a:off x="4152751" y="1890775"/>
        <a:ext cx="2514897" cy="1508938"/>
      </dsp:txXfrm>
    </dsp:sp>
    <dsp:sp modelId="{97A057C6-048B-1E46-8639-F88F87900F04}">
      <dsp:nvSpPr>
        <dsp:cNvPr id="0" name=""/>
        <dsp:cNvSpPr/>
      </dsp:nvSpPr>
      <dsp:spPr>
        <a:xfrm>
          <a:off x="6919138" y="1890775"/>
          <a:ext cx="2514897" cy="150893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Liberation Sans" panose="020B0604020202020204" pitchFamily="34" charset="0"/>
            </a:rPr>
            <a:t>Provide a Vision</a:t>
          </a:r>
        </a:p>
      </dsp:txBody>
      <dsp:txXfrm>
        <a:off x="6919138" y="1890775"/>
        <a:ext cx="2514897" cy="1508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36E79-AB26-4B3C-9FCE-9B1C3FB2AB26}" type="datetimeFigureOut">
              <a:rPr lang="en-US" smtClean="0"/>
              <a:t>5/17/23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AF2A9-F739-444D-A2E8-7EC8AAC6C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9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35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655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5/17/23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199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5/17/23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7831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5/17/23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979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121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902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933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5/17/23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25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-Thank you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136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489EE1C9-68AE-4BDD-B34C-9DE809C4D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>
              <a:alpha val="84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9F89ADF8-2320-4EC3-98EA-5CB618A52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0"/>
            <a:ext cx="6781800" cy="6324600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825" y="2265916"/>
            <a:ext cx="5314950" cy="3488998"/>
          </a:xfrm>
          <a:noFill/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4D12B-58A6-47D1-9B2D-697AB265C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801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32E6EB-7378-EE4C-AEDE-475D07BC9F36}"/>
              </a:ext>
            </a:extLst>
          </p:cNvPr>
          <p:cNvCxnSpPr/>
          <p:nvPr userDrawn="1"/>
        </p:nvCxnSpPr>
        <p:spPr>
          <a:xfrm>
            <a:off x="677334" y="1391187"/>
            <a:ext cx="8596668" cy="0"/>
          </a:xfrm>
          <a:prstGeom prst="line">
            <a:avLst/>
          </a:prstGeom>
          <a:ln w="22225">
            <a:solidFill>
              <a:srgbClr val="5F6062">
                <a:alpha val="4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794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Emphasis-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288693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676400"/>
            <a:ext cx="10837333" cy="424732"/>
          </a:xfrm>
          <a:solidFill>
            <a:schemeClr val="accent1"/>
          </a:solidFill>
        </p:spPr>
        <p:txBody>
          <a:bodyPr wrap="square" lIns="640080" rIns="91440">
            <a:sp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8E95652-9528-4150-8049-C40C3BB1B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79328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5/17/23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333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16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595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434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9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18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5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493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hyperlink" Target="https://pixabay.com/en/brain-science-biology-psychology-78440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-gQLqv9f4o" TargetMode="Externa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yuXV6A7O6g?feature=oembed" TargetMode="External"/><Relationship Id="rId5" Type="http://schemas.openxmlformats.org/officeDocument/2006/relationships/image" Target="../media/image54.jpe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0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YfEVAhM-vA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tHzbANlUs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struction work tools">
            <a:extLst>
              <a:ext uri="{FF2B5EF4-FFF2-40B4-BE49-F238E27FC236}">
                <a16:creationId xmlns:a16="http://schemas.microsoft.com/office/drawing/2014/main" id="{CA9BA297-DD51-4BB4-8FAD-9EF5AFDA19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1798" b="39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1600" y="2237173"/>
            <a:ext cx="9448800" cy="2602062"/>
          </a:xfrm>
        </p:spPr>
        <p:txBody>
          <a:bodyPr>
            <a:normAutofit/>
          </a:bodyPr>
          <a:lstStyle/>
          <a:p>
            <a:r>
              <a:rPr lang="en-US" b="1" dirty="0"/>
              <a:t>Claims</a:t>
            </a:r>
            <a:br>
              <a:rPr lang="en-US" b="1" dirty="0"/>
            </a:br>
            <a:r>
              <a:rPr lang="en-US" b="1" dirty="0"/>
              <a:t>Advocacy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42935"/>
            <a:ext cx="9448800" cy="685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500" dirty="0"/>
              <a:t>Dr. Claire Muselman</a:t>
            </a:r>
          </a:p>
        </p:txBody>
      </p:sp>
    </p:spTree>
    <p:extLst>
      <p:ext uri="{BB962C8B-B14F-4D97-AF65-F5344CB8AC3E}">
        <p14:creationId xmlns:p14="http://schemas.microsoft.com/office/powerpoint/2010/main" val="159127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B912AE0-CAD9-4F8F-A2A2-BDF07D4ED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BD7C2DEF-63C5-495B-BBE5-720E5D12B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E21E403-0B61-4473-BE57-AB0F16379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36696" y="643464"/>
            <a:ext cx="3761964" cy="3273061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Messaging – </a:t>
            </a:r>
            <a:br>
              <a:rPr lang="en-US" sz="4400"/>
            </a:br>
            <a:r>
              <a:rPr lang="en-US" sz="4400"/>
              <a:t>Employers</a:t>
            </a:r>
            <a:endParaRPr lang="en-US" sz="4400" dirty="0"/>
          </a:p>
        </p:txBody>
      </p:sp>
      <p:pic>
        <p:nvPicPr>
          <p:cNvPr id="7" name="Content Placeholder 4" descr="driftglass: Maybe If You Were a Better Manag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097" y="941122"/>
            <a:ext cx="5115048" cy="511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82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Transform Your Blog To A Real Discussion Board Through ..."/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9" b="588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71600" y="3014138"/>
            <a:ext cx="9448800" cy="26551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000" dirty="0"/>
              <a:t>Messaging </a:t>
            </a:r>
            <a:br>
              <a:rPr lang="en-US" sz="6000" dirty="0"/>
            </a:br>
            <a:r>
              <a:rPr lang="en-US" sz="6000" dirty="0"/>
              <a:t>– </a:t>
            </a:r>
            <a:br>
              <a:rPr lang="en-US" sz="6000" dirty="0"/>
            </a:br>
            <a:r>
              <a:rPr lang="en-US" sz="6000" dirty="0"/>
              <a:t>Friends &amp; Family</a:t>
            </a:r>
          </a:p>
        </p:txBody>
      </p:sp>
    </p:spTree>
    <p:extLst>
      <p:ext uri="{BB962C8B-B14F-4D97-AF65-F5344CB8AC3E}">
        <p14:creationId xmlns:p14="http://schemas.microsoft.com/office/powerpoint/2010/main" val="250546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66820" y="673240"/>
            <a:ext cx="3300981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100" dirty="0"/>
              <a:t>Messaging – </a:t>
            </a:r>
            <a:br>
              <a:rPr lang="en-US" sz="4100" dirty="0"/>
            </a:br>
            <a:r>
              <a:rPr lang="en-US" sz="4100" dirty="0"/>
              <a:t>Medical Providers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432301-4726-4BC7-A053-C83570C66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F533E5-9750-4E88-96EA-897A0D703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94678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1">
            <a:extLst>
              <a:ext uri="{FF2B5EF4-FFF2-40B4-BE49-F238E27FC236}">
                <a16:creationId xmlns:a16="http://schemas.microsoft.com/office/drawing/2014/main" id="{F41BBC71-7D18-4156-8DE4-06F1CB298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8" y="643464"/>
            <a:ext cx="6638814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4" descr="Stethoscope - Wikipedia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7" r="2" b="77"/>
          <a:stretch/>
        </p:blipFill>
        <p:spPr>
          <a:xfrm>
            <a:off x="1293000" y="1286928"/>
            <a:ext cx="5339490" cy="428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2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08067" y="1792469"/>
            <a:ext cx="3761964" cy="3273061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/>
              <a:t>Messaging </a:t>
            </a:r>
            <a:br>
              <a:rPr lang="en-US" sz="4400" dirty="0"/>
            </a:br>
            <a:r>
              <a:rPr lang="en-US" sz="4400" dirty="0"/>
              <a:t>– </a:t>
            </a:r>
            <a:br>
              <a:rPr lang="en-US" sz="4400" dirty="0"/>
            </a:br>
            <a:r>
              <a:rPr lang="en-US" sz="4400" dirty="0"/>
              <a:t>Attorneys</a:t>
            </a:r>
          </a:p>
        </p:txBody>
      </p:sp>
      <p:pic>
        <p:nvPicPr>
          <p:cNvPr id="6" name="Content Placeholder 4" descr="Think-It™: February 20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097" y="941122"/>
            <a:ext cx="5115048" cy="511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09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4E3B869-3361-4E8C-87BB-27794406A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6A856AB-281D-45B5-B270-8EA6AC0CB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0581E9-5DC1-96AD-FB50-577BBFC3D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652" y="450226"/>
            <a:ext cx="4810196" cy="1600200"/>
          </a:xfrm>
        </p:spPr>
        <p:txBody>
          <a:bodyPr anchor="b">
            <a:normAutofit/>
          </a:bodyPr>
          <a:lstStyle/>
          <a:p>
            <a:pPr algn="l"/>
            <a:r>
              <a:rPr lang="en-US" sz="3200" b="1" dirty="0"/>
              <a:t>Why does it matter?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7C8B044-E52F-5425-ADEE-0A8AC0C87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4124395" cy="3854112"/>
          </a:xfrm>
        </p:spPr>
        <p:txBody>
          <a:bodyPr>
            <a:normAutofit/>
          </a:bodyPr>
          <a:lstStyle/>
          <a:p>
            <a:r>
              <a:rPr lang="en-US" sz="1600" dirty="0"/>
              <a:t>Emotional Hijacking</a:t>
            </a:r>
          </a:p>
          <a:p>
            <a:r>
              <a:rPr lang="en-US" sz="1600" dirty="0"/>
              <a:t>Biology</a:t>
            </a:r>
          </a:p>
          <a:p>
            <a:pPr lvl="1"/>
            <a:r>
              <a:rPr lang="en-US" sz="1400" dirty="0"/>
              <a:t>Neocortex</a:t>
            </a:r>
          </a:p>
          <a:p>
            <a:pPr lvl="1"/>
            <a:r>
              <a:rPr lang="en-US" sz="1400" dirty="0"/>
              <a:t>Limbic </a:t>
            </a:r>
          </a:p>
          <a:p>
            <a:r>
              <a:rPr lang="en-US" sz="1600" dirty="0"/>
              <a:t>Psychology</a:t>
            </a:r>
          </a:p>
          <a:p>
            <a:pPr lvl="1"/>
            <a:r>
              <a:rPr lang="en-US" sz="1200" dirty="0"/>
              <a:t>Human Behavior</a:t>
            </a:r>
          </a:p>
          <a:p>
            <a:pPr lvl="1"/>
            <a:r>
              <a:rPr lang="en-US" sz="1200" dirty="0"/>
              <a:t>Leadership Behavior</a:t>
            </a:r>
          </a:p>
          <a:p>
            <a:r>
              <a:rPr lang="en-US" sz="1600" dirty="0"/>
              <a:t>Maslow</a:t>
            </a:r>
          </a:p>
          <a:p>
            <a:pPr lvl="1"/>
            <a:r>
              <a:rPr lang="en-US" sz="1400" dirty="0"/>
              <a:t>Needs</a:t>
            </a:r>
          </a:p>
          <a:p>
            <a:pPr lvl="1"/>
            <a:r>
              <a:rPr lang="en-US" sz="1400" dirty="0"/>
              <a:t>Basics of WC</a:t>
            </a:r>
          </a:p>
          <a:p>
            <a:r>
              <a:rPr lang="en-US" sz="1600" dirty="0"/>
              <a:t>Physiology </a:t>
            </a:r>
            <a:endParaRPr lang="en-US" sz="1400" dirty="0"/>
          </a:p>
          <a:p>
            <a:pPr lvl="1"/>
            <a:r>
              <a:rPr lang="en-US" sz="1400" dirty="0"/>
              <a:t>Stress</a:t>
            </a:r>
          </a:p>
          <a:p>
            <a:pPr lvl="1"/>
            <a:r>
              <a:rPr lang="en-US" sz="1400" dirty="0"/>
              <a:t>Healing</a:t>
            </a:r>
          </a:p>
        </p:txBody>
      </p:sp>
      <p:pic>
        <p:nvPicPr>
          <p:cNvPr id="6" name="Content Placeholder 5" descr="A picture containing text, accessory&#10;&#10;Description automatically generated">
            <a:extLst>
              <a:ext uri="{FF2B5EF4-FFF2-40B4-BE49-F238E27FC236}">
                <a16:creationId xmlns:a16="http://schemas.microsoft.com/office/drawing/2014/main" id="{93CDC428-5A85-2329-4A0D-6B6FDB3B13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3006" r="12978" b="4"/>
          <a:stretch/>
        </p:blipFill>
        <p:spPr>
          <a:xfrm>
            <a:off x="5349607" y="746125"/>
            <a:ext cx="3314451" cy="3358380"/>
          </a:xfrm>
          <a:prstGeom prst="rect">
            <a:avLst/>
          </a:prstGeom>
        </p:spPr>
      </p:pic>
      <p:sp>
        <p:nvSpPr>
          <p:cNvPr id="20" name="Round Single Corner Rectangle 17">
            <a:extLst>
              <a:ext uri="{FF2B5EF4-FFF2-40B4-BE49-F238E27FC236}">
                <a16:creationId xmlns:a16="http://schemas.microsoft.com/office/drawing/2014/main" id="{76B44A81-87EC-416C-8094-359C84FEF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10817" y="1002026"/>
            <a:ext cx="2309217" cy="1684338"/>
          </a:xfrm>
          <a:prstGeom prst="round1Rect">
            <a:avLst>
              <a:gd name="adj" fmla="val 11295"/>
            </a:avLst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 Single Corner Rectangle 16">
            <a:extLst>
              <a:ext uri="{FF2B5EF4-FFF2-40B4-BE49-F238E27FC236}">
                <a16:creationId xmlns:a16="http://schemas.microsoft.com/office/drawing/2014/main" id="{0C371495-4807-437C-B138-97390839F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6241840" y="4259603"/>
            <a:ext cx="2417253" cy="1840846"/>
          </a:xfrm>
          <a:prstGeom prst="round1Rect">
            <a:avLst>
              <a:gd name="adj" fmla="val 11295"/>
            </a:avLst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icky notes with question marks">
            <a:extLst>
              <a:ext uri="{FF2B5EF4-FFF2-40B4-BE49-F238E27FC236}">
                <a16:creationId xmlns:a16="http://schemas.microsoft.com/office/drawing/2014/main" id="{687C167D-8760-EC23-FAD7-12C1592E5A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137" r="24937"/>
          <a:stretch/>
        </p:blipFill>
        <p:spPr>
          <a:xfrm>
            <a:off x="8810817" y="2822889"/>
            <a:ext cx="2695383" cy="353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35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6818A-2BC8-4512-A014-A2102000A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25" y="618518"/>
            <a:ext cx="4598985" cy="1478570"/>
          </a:xfrm>
        </p:spPr>
        <p:txBody>
          <a:bodyPr>
            <a:normAutofit/>
          </a:bodyPr>
          <a:lstStyle/>
          <a:p>
            <a:r>
              <a:rPr lang="en-US" b="1" dirty="0"/>
              <a:t>Humans are complicated!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E5BCB-6F93-4752-AE13-AFFA4FD4F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8425" y="2249487"/>
            <a:ext cx="4598986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Remember: Behavior is:</a:t>
            </a:r>
          </a:p>
          <a:p>
            <a:pPr marL="0" indent="0">
              <a:buNone/>
            </a:pPr>
            <a:endParaRPr lang="en-US" b="1" dirty="0"/>
          </a:p>
          <a:p>
            <a:pPr>
              <a:buFontTx/>
              <a:buChar char="-"/>
            </a:pPr>
            <a:r>
              <a:rPr lang="en-US" b="1" dirty="0"/>
              <a:t>Multi-faceted</a:t>
            </a:r>
          </a:p>
          <a:p>
            <a:pPr>
              <a:buFontTx/>
              <a:buChar char="-"/>
            </a:pPr>
            <a:r>
              <a:rPr lang="en-US" b="1" dirty="0"/>
              <a:t>Multi-functional </a:t>
            </a:r>
          </a:p>
          <a:p>
            <a:pPr>
              <a:buFontTx/>
              <a:buChar char="-"/>
            </a:pPr>
            <a:r>
              <a:rPr lang="en-US" b="1" dirty="0"/>
              <a:t>Multi-dimensional </a:t>
            </a:r>
          </a:p>
          <a:p>
            <a:pPr>
              <a:buFontTx/>
              <a:buChar char="-"/>
            </a:pPr>
            <a:r>
              <a:rPr lang="en-US" b="1" dirty="0"/>
              <a:t>Multi-emotional</a:t>
            </a:r>
          </a:p>
        </p:txBody>
      </p:sp>
      <p:pic>
        <p:nvPicPr>
          <p:cNvPr id="5" name="Picture 4" descr="Puzzle">
            <a:extLst>
              <a:ext uri="{FF2B5EF4-FFF2-40B4-BE49-F238E27FC236}">
                <a16:creationId xmlns:a16="http://schemas.microsoft.com/office/drawing/2014/main" id="{BE3E947A-3CD3-4EE6-8523-7360D725F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73" r="20838" b="-1"/>
          <a:stretch/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5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500" b="1" dirty="0"/>
              <a:t>What do you do about it?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2700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9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28" name="Picture 21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536277" y="673240"/>
            <a:ext cx="3031524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/>
              <a:t>How does one bring upon change?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4"/>
          <a:srcRect t="1129" r="2" b="10220"/>
          <a:stretch/>
        </p:blipFill>
        <p:spPr>
          <a:xfrm>
            <a:off x="2405" y="10"/>
            <a:ext cx="7794245" cy="6857990"/>
          </a:xfrm>
          <a:prstGeom prst="rect">
            <a:avLst/>
          </a:prstGeom>
        </p:spPr>
      </p:pic>
      <p:sp>
        <p:nvSpPr>
          <p:cNvPr id="29" name="Rectangle 23">
            <a:extLst>
              <a:ext uri="{FF2B5EF4-FFF2-40B4-BE49-F238E27FC236}">
                <a16:creationId xmlns:a16="http://schemas.microsoft.com/office/drawing/2014/main" id="{2DFFD9D3-0E77-42C3-B89D-A987E7760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48F185-A6F4-40C2-A466-5CB3F23F2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6651" y="0"/>
            <a:ext cx="1645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0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77D6507-8E8D-40E1-A7B9-63012EF9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qua and green fractal background like floral petal">
            <a:extLst>
              <a:ext uri="{FF2B5EF4-FFF2-40B4-BE49-F238E27FC236}">
                <a16:creationId xmlns:a16="http://schemas.microsoft.com/office/drawing/2014/main" id="{EEF08ECB-2FF6-4588-802E-9AF7968C9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0"/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71600" y="3014139"/>
            <a:ext cx="9448800" cy="18250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/>
              <a:t>Do What you say you will do</a:t>
            </a:r>
          </a:p>
        </p:txBody>
      </p:sp>
    </p:spTree>
    <p:extLst>
      <p:ext uri="{BB962C8B-B14F-4D97-AF65-F5344CB8AC3E}">
        <p14:creationId xmlns:p14="http://schemas.microsoft.com/office/powerpoint/2010/main" val="152086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D94F7C0-1344-4B3C-AFCB-E7F006BB5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C584A2-4215-4DB8-AE1F-E3768D77E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lang="en-US" sz="3200" b="1" dirty="0"/>
              <a:t>Insurance Carriers  &amp; TPAs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4573"/>
            <a:ext cx="3977639" cy="38541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u="sng" dirty="0"/>
              <a:t>Restore</a:t>
            </a:r>
            <a:r>
              <a:rPr lang="en-US" sz="1600" b="1" dirty="0"/>
              <a:t> </a:t>
            </a:r>
          </a:p>
          <a:p>
            <a:pPr marL="0" indent="0">
              <a:buNone/>
            </a:pPr>
            <a:r>
              <a:rPr lang="en-US" sz="1600" b="1" dirty="0"/>
              <a:t>the Livelihood of People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And if you work for an organization that does not… 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You have TWO options.</a:t>
            </a:r>
          </a:p>
        </p:txBody>
      </p:sp>
      <p:pic>
        <p:nvPicPr>
          <p:cNvPr id="4" name="Content Placeholder 4" descr="What I Want for All Moms on Mother’s Day: A Universal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699" y="869005"/>
            <a:ext cx="6533501" cy="5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11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9760" y="1398357"/>
            <a:ext cx="6832600" cy="1293028"/>
          </a:xfrm>
        </p:spPr>
        <p:txBody>
          <a:bodyPr>
            <a:normAutofit/>
          </a:bodyPr>
          <a:lstStyle/>
          <a:p>
            <a:r>
              <a:rPr lang="en-US" b="1" dirty="0"/>
              <a:t>Dr. Claire Muselman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9760" y="2194560"/>
            <a:ext cx="68326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i="1" dirty="0">
                <a:cs typeface="Aharoni" panose="02010803020104030203" pitchFamily="2" charset="-79"/>
              </a:rPr>
              <a:t>My mission in life is not merely to survive, but to thrive; and to do so with some passion, some compassion, some humor, and some style.</a:t>
            </a:r>
          </a:p>
          <a:p>
            <a:pPr marL="0" indent="0">
              <a:buNone/>
            </a:pPr>
            <a:endParaRPr lang="en-US" i="1" dirty="0"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dirty="0"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dirty="0">
                <a:cs typeface="Aharoni" panose="02010803020104030203" pitchFamily="2" charset="-79"/>
              </a:rPr>
              <a:t> 				– Maya Angelou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936" r="-2" b="16175"/>
          <a:stretch/>
        </p:blipFill>
        <p:spPr>
          <a:xfrm>
            <a:off x="7861238" y="1689656"/>
            <a:ext cx="3644962" cy="358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41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1484" y="293400"/>
            <a:ext cx="8610600" cy="1293028"/>
          </a:xfrm>
        </p:spPr>
        <p:txBody>
          <a:bodyPr/>
          <a:lstStyle/>
          <a:p>
            <a:r>
              <a:rPr lang="en-US" b="1" dirty="0"/>
              <a:t>Employers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Care about employees</a:t>
            </a:r>
          </a:p>
          <a:p>
            <a:endParaRPr lang="en-US" dirty="0"/>
          </a:p>
        </p:txBody>
      </p:sp>
      <p:pic>
        <p:nvPicPr>
          <p:cNvPr id="5" name="Content Placeholder 4" descr="File:Rose flower-pinkish.jp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228112"/>
            <a:ext cx="4388300" cy="3670030"/>
          </a:xfrm>
          <a:prstGeom prst="rect">
            <a:avLst/>
          </a:prstGeom>
        </p:spPr>
      </p:pic>
      <p:graphicFrame>
        <p:nvGraphicFramePr>
          <p:cNvPr id="7" name="TextBox 3">
            <a:extLst>
              <a:ext uri="{FF2B5EF4-FFF2-40B4-BE49-F238E27FC236}">
                <a16:creationId xmlns:a16="http://schemas.microsoft.com/office/drawing/2014/main" id="{18998FE5-BD3E-4108-A7E3-17491442732C}"/>
              </a:ext>
            </a:extLst>
          </p:cNvPr>
          <p:cNvGraphicFramePr/>
          <p:nvPr/>
        </p:nvGraphicFramePr>
        <p:xfrm>
          <a:off x="5519651" y="1586428"/>
          <a:ext cx="5220392" cy="4247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9460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22FFD-AAA5-EC1A-D9F8-BA3EE93A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399" y="701749"/>
            <a:ext cx="9343065" cy="99946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The Gap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940D354B-A765-90D7-9003-DE4546CE545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1500" y="2372659"/>
          <a:ext cx="11049000" cy="3901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0524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4373"/>
            <a:ext cx="3992544" cy="1293028"/>
          </a:xfrm>
        </p:spPr>
        <p:txBody>
          <a:bodyPr>
            <a:normAutofit/>
          </a:bodyPr>
          <a:lstStyle/>
          <a:p>
            <a:r>
              <a:rPr lang="en-US" sz="3200" b="1" dirty="0"/>
              <a:t>Friends &amp; Family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94560"/>
            <a:ext cx="3306742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People of Influence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Social Media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600" b="1" dirty="0"/>
          </a:p>
        </p:txBody>
      </p:sp>
      <p:pic>
        <p:nvPicPr>
          <p:cNvPr id="4" name="Content Placeholder 4" descr="File:Friends 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9" r="1218" b="1"/>
          <a:stretch/>
        </p:blipFill>
        <p:spPr>
          <a:xfrm>
            <a:off x="4955339" y="1336566"/>
            <a:ext cx="6127287" cy="460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12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A15B1D-0133-4CB3-B7CC-61FA72874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F2F61C-287D-47BC-878F-C876F74FF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4753466" cy="1293028"/>
          </a:xfrm>
        </p:spPr>
        <p:txBody>
          <a:bodyPr>
            <a:normAutofit/>
          </a:bodyPr>
          <a:lstStyle/>
          <a:p>
            <a:r>
              <a:rPr lang="en-US" b="1"/>
              <a:t>Medical Providers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94560"/>
            <a:ext cx="4753466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r>
              <a:rPr lang="en-US" b="1"/>
              <a:t>Provide the Best Outcome</a:t>
            </a:r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r>
              <a:rPr lang="en-US" b="1"/>
              <a:t>Background</a:t>
            </a:r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r>
              <a:rPr lang="en-US" b="1"/>
              <a:t>Their perspective…</a:t>
            </a:r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B5BA9375-863F-4B24-9083-14FE819F8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1066164"/>
            <a:ext cx="5305958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am:UCL London/Future Vision - 2010.igem.or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7323"/>
          <a:stretch/>
        </p:blipFill>
        <p:spPr>
          <a:xfrm>
            <a:off x="6407004" y="1336566"/>
            <a:ext cx="4683948" cy="460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10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lang="en-US" sz="3200" b="1"/>
              <a:t>Adjusters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4573"/>
            <a:ext cx="3977639" cy="38541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endParaRPr lang="en-US" sz="1600" b="1"/>
          </a:p>
          <a:p>
            <a:pPr marL="0" indent="0">
              <a:buNone/>
            </a:pPr>
            <a:r>
              <a:rPr lang="en-US" sz="1600" b="1"/>
              <a:t>It costs nothing to be a good human. </a:t>
            </a:r>
            <a:r>
              <a:rPr lang="en-US" sz="1600" b="1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endParaRPr lang="en-US" sz="1600" b="1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600" b="1">
                <a:sym typeface="Wingdings" panose="05000000000000000000" pitchFamily="2" charset="2"/>
              </a:rPr>
              <a:t>If your attitude does not reflect that of your organization... You have two choices.</a:t>
            </a:r>
            <a:endParaRPr lang="en-US" sz="1600" b="1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D25211A-4CA0-4B53-82BB-1EE7C7F3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1379" y="0"/>
            <a:ext cx="72406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4" descr="Business Woman | Free Stock Photo | An African American ...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0" r="13207" b="1"/>
          <a:stretch/>
        </p:blipFill>
        <p:spPr>
          <a:xfrm>
            <a:off x="5304147" y="10"/>
            <a:ext cx="688785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33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lang="en-US" sz="3200" b="1" dirty="0"/>
              <a:t>What do you do about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4573"/>
            <a:ext cx="3977639" cy="38541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600" dirty="0">
              <a:cs typeface="Aharoni" panose="02010803020104030203" pitchFamily="2" charset="-79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600" dirty="0">
              <a:cs typeface="Aharoni" panose="02010803020104030203" pitchFamily="2" charset="-79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600" dirty="0">
                <a:cs typeface="Aharoni" panose="02010803020104030203" pitchFamily="2" charset="-79"/>
                <a:sym typeface="Wingdings" panose="05000000000000000000" pitchFamily="2" charset="2"/>
              </a:rPr>
              <a:t>Do What You Say You Will Do.</a:t>
            </a:r>
          </a:p>
          <a:p>
            <a:endParaRPr lang="en-US" sz="1600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D25211A-4CA0-4B53-82BB-1EE7C7F3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1379" y="0"/>
            <a:ext cx="72406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Magnifying glass and question mark">
            <a:extLst>
              <a:ext uri="{FF2B5EF4-FFF2-40B4-BE49-F238E27FC236}">
                <a16:creationId xmlns:a16="http://schemas.microsoft.com/office/drawing/2014/main" id="{C0F36754-B058-54EF-37E7-9B9A0496D7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77" r="19928"/>
          <a:stretch/>
        </p:blipFill>
        <p:spPr>
          <a:xfrm>
            <a:off x="5304147" y="10"/>
            <a:ext cx="688785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90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056808" y="673240"/>
            <a:ext cx="4510994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/>
              <a:t>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6807" y="4119613"/>
            <a:ext cx="4510993" cy="2058765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2000" b="1"/>
              <a:t>Change is made by your example.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8" y="709635"/>
            <a:ext cx="5475672" cy="543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51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Fraud</a:t>
            </a:r>
            <a:r>
              <a:rPr lang="en-US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7333" y="2194560"/>
            <a:ext cx="58166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1.) Rohrlich, Ted and Evelyn Larrubia, "Anti-Fraud Drive Proves Costly for Employees." Los Angeles Times. Aug. 7, 2000. 2.)Leigh, J. Paul et al. Costs of Occupational Injuries and Illnesses. Ann Arbor: University of Michigan Press, 2000. pg. 195-197. 3.) David F. Utterback and Teresa M. Schnorr, “Use of Workers’ Compensation Data for Occupational Injury &amp; Illness Prevention,” Department of Labor, 2010, www.cdc.gov/niosh/docs/2010-152/pdfs/2010-152.pdf. 4.) “Workplace Injury and Illness Summary,” Bureau of Labor Statistics, October 25, 2012, www.bls.gov/news.release/osh.nr0.htm. 5.) Quoted in Greg Hunter, “Worker’s Comp Scams that Push the Limits,” ABC News, March 3, 2013, http://abcnews.go.com/GMA/story?id=127996. 6.) Quoted in Selena Maranjian, “The Real Cost of Workers’ Comp Fraud,” Daily Finance, June 21, 2011, www.dailyfinance.com/2011/07/21/the-real-cost-of-workers- comp-fraud.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pic>
        <p:nvPicPr>
          <p:cNvPr id="4" name="Content Placeholder 3" descr="EMANTHI-NEWSBLOG: Five Complaints On Fraud And Corruption ..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0" y="2589117"/>
            <a:ext cx="4521200" cy="300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44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362" y="1265380"/>
            <a:ext cx="5766418" cy="12368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Emotional Hijacking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1048361" y="2733088"/>
            <a:ext cx="5766419" cy="2726491"/>
          </a:xfrm>
        </p:spPr>
        <p:txBody>
          <a:bodyPr vert="horz" lIns="91440" tIns="45720" rIns="91440" bIns="45720" rtlCol="0">
            <a:normAutofit/>
          </a:bodyPr>
          <a:lstStyle/>
          <a:p>
            <a:pPr marL="36576" indent="0">
              <a:lnSpc>
                <a:spcPct val="140000"/>
              </a:lnSpc>
              <a:buNone/>
            </a:pPr>
            <a:r>
              <a:rPr lang="en-US" sz="1400" b="1"/>
              <a:t>Emotional hijacking</a:t>
            </a:r>
            <a:r>
              <a:rPr lang="en-US" sz="1400"/>
              <a:t> occurs when strong feelings overwhelm reason, judgment, and perspective.</a:t>
            </a:r>
          </a:p>
          <a:p>
            <a:pPr marL="457200" lvl="1" indent="0">
              <a:lnSpc>
                <a:spcPct val="140000"/>
              </a:lnSpc>
              <a:buNone/>
            </a:pPr>
            <a:endParaRPr lang="en-US" sz="1400"/>
          </a:p>
          <a:p>
            <a:pPr marL="457200" lvl="1" indent="0">
              <a:lnSpc>
                <a:spcPct val="140000"/>
              </a:lnSpc>
              <a:buNone/>
            </a:pPr>
            <a:r>
              <a:rPr lang="en-US" sz="1400"/>
              <a:t>Thinking Brain </a:t>
            </a:r>
          </a:p>
          <a:p>
            <a:pPr marL="457200" lvl="1" indent="0">
              <a:lnSpc>
                <a:spcPct val="140000"/>
              </a:lnSpc>
              <a:buNone/>
            </a:pPr>
            <a:r>
              <a:rPr lang="en-US" sz="1400"/>
              <a:t>+ </a:t>
            </a:r>
          </a:p>
          <a:p>
            <a:pPr marL="457200" lvl="1" indent="0">
              <a:lnSpc>
                <a:spcPct val="140000"/>
              </a:lnSpc>
              <a:buNone/>
            </a:pPr>
            <a:r>
              <a:rPr lang="en-US" sz="1400"/>
              <a:t>Feeling Brain </a:t>
            </a:r>
          </a:p>
          <a:p>
            <a:pPr marL="457200" lvl="1" indent="0">
              <a:lnSpc>
                <a:spcPct val="140000"/>
              </a:lnSpc>
              <a:buNone/>
            </a:pPr>
            <a:r>
              <a:rPr lang="en-US" sz="1400"/>
              <a:t>= Behavior</a:t>
            </a:r>
          </a:p>
          <a:p>
            <a:pPr marL="457200" lvl="1" indent="0">
              <a:lnSpc>
                <a:spcPct val="140000"/>
              </a:lnSpc>
              <a:buNone/>
            </a:pPr>
            <a:endParaRPr lang="en-US" sz="1400"/>
          </a:p>
        </p:txBody>
      </p:sp>
      <p:pic>
        <p:nvPicPr>
          <p:cNvPr id="6" name="Picture 5" descr="The Customer Revolution: Left Brain and Right Brain must ...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" r="3" b="3"/>
          <a:stretch/>
        </p:blipFill>
        <p:spPr>
          <a:xfrm>
            <a:off x="7434124" y="882887"/>
            <a:ext cx="3902613" cy="50951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47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erial view of sandy beach and ocean with waves">
            <a:extLst>
              <a:ext uri="{FF2B5EF4-FFF2-40B4-BE49-F238E27FC236}">
                <a16:creationId xmlns:a16="http://schemas.microsoft.com/office/drawing/2014/main" id="{E03E87CE-0D09-4740-892F-C46723B6523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b="25000"/>
          <a:stretch/>
        </p:blipFill>
        <p:spPr>
          <a:xfrm>
            <a:off x="20" y="10"/>
            <a:ext cx="12191980" cy="6857990"/>
          </a:xfrm>
          <a:noFill/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1F40913-5A59-82A4-3351-C1DC5C4D47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10800000">
            <a:off x="2057400" y="466725"/>
            <a:ext cx="703341" cy="1101901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D49D713-05A1-287D-A2C5-9EDFBE4E71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10800000">
            <a:off x="9067800" y="4648200"/>
            <a:ext cx="1143000" cy="17907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FE04B65B-F194-67C2-7C7C-B90DDE07C5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90750" y="609600"/>
            <a:ext cx="7810500" cy="5638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12A3A5-8DCD-1343-8D10-A372B7AB8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3809" y="868680"/>
            <a:ext cx="5864382" cy="5013960"/>
          </a:xfrm>
        </p:spPr>
        <p:txBody>
          <a:bodyPr anchor="ctr">
            <a:normAutofit/>
          </a:bodyPr>
          <a:lstStyle/>
          <a:p>
            <a:r>
              <a:rPr lang="en-US" sz="3900" dirty="0"/>
              <a:t>Stress: </a:t>
            </a:r>
            <a:br>
              <a:rPr lang="en-US" sz="3900" dirty="0"/>
            </a:br>
            <a:br>
              <a:rPr lang="en-US" sz="3900" dirty="0"/>
            </a:br>
            <a:r>
              <a:rPr lang="en-US" sz="3900" dirty="0"/>
              <a:t>A neurological &amp; physiological response triggered by a perceived threat.</a:t>
            </a:r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3E70DD8D-9BDB-9443-B262-CF1A6FC6410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28788" y="6339840"/>
            <a:ext cx="302281" cy="365760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92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3FFF8D3-2EF3-4286-935A-D01BE3C85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8CCB43-545E-4064-8BB8-5C492D0F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6408" y="1066164"/>
            <a:ext cx="3809664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 Set The Tone…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7952" y="2194560"/>
            <a:ext cx="4096512" cy="4376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600" dirty="0">
              <a:solidFill>
                <a:schemeClr val="bg1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600" dirty="0">
              <a:solidFill>
                <a:schemeClr val="bg1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The world needs you to stop being boring…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600" dirty="0">
              <a:solidFill>
                <a:schemeClr val="bg1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…BORING IS EASY!!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600" dirty="0">
              <a:solidFill>
                <a:schemeClr val="bg1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Create something that will make the world awesome!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600" dirty="0">
              <a:solidFill>
                <a:schemeClr val="bg1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	 – Kid President</a:t>
            </a:r>
          </a:p>
        </p:txBody>
      </p:sp>
      <p:sp useBgFill="1">
        <p:nvSpPr>
          <p:cNvPr id="14" name="Rounded Rectangle 14">
            <a:extLst>
              <a:ext uri="{FF2B5EF4-FFF2-40B4-BE49-F238E27FC236}">
                <a16:creationId xmlns:a16="http://schemas.microsoft.com/office/drawing/2014/main" id="{E6C57836-126B-4938-8C7A-3C3BCB59D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1066164"/>
            <a:ext cx="6765949" cy="5148371"/>
          </a:xfrm>
          <a:prstGeom prst="roundRect">
            <a:avLst>
              <a:gd name="adj" fmla="val 2403"/>
            </a:avLst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l-gQLqv9f4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955339" y="1342617"/>
            <a:ext cx="6127287" cy="45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89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Spa setting of candles">
            <a:extLst>
              <a:ext uri="{FF2B5EF4-FFF2-40B4-BE49-F238E27FC236}">
                <a16:creationId xmlns:a16="http://schemas.microsoft.com/office/drawing/2014/main" id="{8F24064A-5ABD-0047-8486-3036FF5E052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/>
          <a:srcRect t="5071" b="10343"/>
          <a:stretch/>
        </p:blipFill>
        <p:spPr>
          <a:xfrm>
            <a:off x="20" y="10"/>
            <a:ext cx="12191979" cy="6857990"/>
          </a:xfrm>
          <a:noFill/>
        </p:spPr>
      </p:pic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0C1CFDD5-E41A-CCC6-5F0F-2F9BCAA8AD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192000" cy="5723182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E9BEC26-EFD4-6583-7A4A-2418753658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3400" y="0"/>
            <a:ext cx="6781800" cy="6324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70F1420-C4F5-794F-A151-353E779F4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825" y="2265916"/>
            <a:ext cx="5314950" cy="3488998"/>
          </a:xfrm>
        </p:spPr>
        <p:txBody>
          <a:bodyPr anchor="b">
            <a:normAutofit fontScale="90000"/>
          </a:bodyPr>
          <a:lstStyle/>
          <a:p>
            <a:r>
              <a:rPr lang="en-US" sz="5600" dirty="0"/>
              <a:t>Stress:</a:t>
            </a:r>
            <a:br>
              <a:rPr lang="en-US" sz="5600" dirty="0"/>
            </a:br>
            <a:br>
              <a:rPr lang="en-US" sz="5600" dirty="0"/>
            </a:br>
            <a:r>
              <a:rPr lang="en-US" sz="5600" dirty="0"/>
              <a:t> causes us to run – neurological &amp; hormonal responses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F20459E1-35F0-928B-1F11-1DA446C4B1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</p:spPr>
        <p:txBody>
          <a:bodyPr/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30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BDD437A-A849-B148-BB83-5471279E9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anchor="t">
            <a:normAutofit/>
          </a:bodyPr>
          <a:lstStyle/>
          <a:p>
            <a:r>
              <a:rPr lang="en-US" dirty="0"/>
              <a:t>The stress cycle</a:t>
            </a:r>
          </a:p>
        </p:txBody>
      </p:sp>
      <p:pic>
        <p:nvPicPr>
          <p:cNvPr id="12" name="Picture Placeholder 11" descr="Frangipani flower">
            <a:extLst>
              <a:ext uri="{FF2B5EF4-FFF2-40B4-BE49-F238E27FC236}">
                <a16:creationId xmlns:a16="http://schemas.microsoft.com/office/drawing/2014/main" id="{99F0C851-DF36-184C-ADEE-CCD58BCE26C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45882" b="45882"/>
          <a:stretch>
            <a:fillRect/>
          </a:stretch>
        </p:blipFill>
        <p:spPr>
          <a:xfrm>
            <a:off x="0" y="0"/>
            <a:ext cx="8329613" cy="457200"/>
          </a:xfrm>
        </p:spPr>
      </p:pic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C2B88D3C-BAD1-2B51-1AA4-852DC3D9C2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678207"/>
            <a:ext cx="10837333" cy="707885"/>
          </a:xfrm>
        </p:spPr>
        <p:txBody>
          <a:bodyPr/>
          <a:lstStyle/>
          <a:p>
            <a:r>
              <a:rPr lang="en-US" dirty="0"/>
              <a:t>What happens to our bodies?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6B14854D-9779-D98F-C214-79511C49C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</p:spPr>
        <p:txBody>
          <a:bodyPr/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noProof="0" smtClean="0"/>
              <a:pPr>
                <a:spcAft>
                  <a:spcPts val="600"/>
                </a:spcAft>
              </a:pPr>
              <a:t>31</a:t>
            </a:fld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6B55A-388D-A14F-9CD9-4D503B1BCC6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31</a:t>
            </a:fld>
            <a:endParaRPr lang="en-US"/>
          </a:p>
        </p:txBody>
      </p:sp>
      <p:graphicFrame>
        <p:nvGraphicFramePr>
          <p:cNvPr id="23" name="Content Placeholder 7">
            <a:extLst>
              <a:ext uri="{FF2B5EF4-FFF2-40B4-BE49-F238E27FC236}">
                <a16:creationId xmlns:a16="http://schemas.microsoft.com/office/drawing/2014/main" id="{1D885812-1B28-3ED3-F273-AA366C9C1973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548640" y="2667000"/>
          <a:ext cx="10288693" cy="3660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16636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BDD437A-A849-B148-BB83-5471279E9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anchor="t">
            <a:normAutofit/>
          </a:bodyPr>
          <a:lstStyle/>
          <a:p>
            <a:r>
              <a:rPr lang="en-US" dirty="0"/>
              <a:t>The stress cycle</a:t>
            </a:r>
          </a:p>
        </p:txBody>
      </p:sp>
      <p:pic>
        <p:nvPicPr>
          <p:cNvPr id="12" name="Picture Placeholder 11" descr="Frangipani flower">
            <a:extLst>
              <a:ext uri="{FF2B5EF4-FFF2-40B4-BE49-F238E27FC236}">
                <a16:creationId xmlns:a16="http://schemas.microsoft.com/office/drawing/2014/main" id="{99F0C851-DF36-184C-ADEE-CCD58BCE26C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45882" b="45882"/>
          <a:stretch>
            <a:fillRect/>
          </a:stretch>
        </p:blipFill>
        <p:spPr>
          <a:xfrm>
            <a:off x="0" y="0"/>
            <a:ext cx="8329613" cy="457200"/>
          </a:xfrm>
        </p:spPr>
      </p:pic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C2B88D3C-BAD1-2B51-1AA4-852DC3D9C2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1" y="1676400"/>
            <a:ext cx="10837333" cy="707886"/>
          </a:xfrm>
        </p:spPr>
        <p:txBody>
          <a:bodyPr/>
          <a:lstStyle/>
          <a:p>
            <a:r>
              <a:rPr lang="en-US" dirty="0"/>
              <a:t>DANGER~!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6B14854D-9779-D98F-C214-79511C49C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</p:spPr>
        <p:txBody>
          <a:bodyPr/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noProof="0" smtClean="0"/>
              <a:pPr>
                <a:spcAft>
                  <a:spcPts val="600"/>
                </a:spcAft>
              </a:pPr>
              <a:t>32</a:t>
            </a:fld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6B55A-388D-A14F-9CD9-4D503B1BCC6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32</a:t>
            </a:fld>
            <a:endParaRPr lang="en-US"/>
          </a:p>
        </p:txBody>
      </p:sp>
      <p:graphicFrame>
        <p:nvGraphicFramePr>
          <p:cNvPr id="23" name="Content Placeholder 7">
            <a:extLst>
              <a:ext uri="{FF2B5EF4-FFF2-40B4-BE49-F238E27FC236}">
                <a16:creationId xmlns:a16="http://schemas.microsoft.com/office/drawing/2014/main" id="{1D885812-1B28-3ED3-F273-AA366C9C1973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548640" y="2667000"/>
          <a:ext cx="10288693" cy="3660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59437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pic>
        <p:nvPicPr>
          <p:cNvPr id="4" name="Content Placeholder 3" descr="YOU – Wikipedia"/>
          <p:cNvPicPr>
            <a:picLocks noChangeAspect="1"/>
          </p:cNvPicPr>
          <p:nvPr/>
        </p:nvPicPr>
        <p:blipFill rotWithShape="1">
          <a:blip r:embed="rId4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5" b="863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37173"/>
            <a:ext cx="9448800" cy="26020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700"/>
              <a:t>Change the way you look at things… And the things you look at will change!</a:t>
            </a:r>
          </a:p>
        </p:txBody>
      </p:sp>
    </p:spTree>
    <p:extLst>
      <p:ext uri="{BB962C8B-B14F-4D97-AF65-F5344CB8AC3E}">
        <p14:creationId xmlns:p14="http://schemas.microsoft.com/office/powerpoint/2010/main" val="12675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536277" y="673240"/>
            <a:ext cx="3031524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What if…</a:t>
            </a:r>
          </a:p>
        </p:txBody>
      </p:sp>
      <p:pic>
        <p:nvPicPr>
          <p:cNvPr id="2" name="Content Placeholder 1" descr="File:Dreaming (13026914033).jpg - Wikimedia Common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r="12890" b="-1"/>
          <a:stretch/>
        </p:blipFill>
        <p:spPr>
          <a:xfrm>
            <a:off x="2405" y="10"/>
            <a:ext cx="779424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0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YOU – Wikipedia"/>
          <p:cNvPicPr>
            <a:picLocks noChangeAspect="1"/>
          </p:cNvPicPr>
          <p:nvPr/>
        </p:nvPicPr>
        <p:blipFill rotWithShape="1"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5" b="863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haroni" panose="02010803020104030203" pitchFamily="2" charset="-79"/>
              </a:rPr>
              <a:t>The Power of Influence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0381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But Claire…Where do </a:t>
            </a:r>
            <a:r>
              <a:rPr lang="en-US" dirty="0" err="1"/>
              <a:t>i</a:t>
            </a:r>
            <a:r>
              <a:rPr lang="en-US" dirty="0"/>
              <a:t> start?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31955368"/>
              </p:ext>
            </p:extLst>
          </p:nvPr>
        </p:nvGraphicFramePr>
        <p:xfrm>
          <a:off x="685800" y="2441051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75896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919475"/>
            <a:ext cx="3977639" cy="493852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000" dirty="0">
                <a:cs typeface="Aharoni" panose="02010803020104030203" pitchFamily="2" charset="-79"/>
                <a:sym typeface="Wingdings" panose="05000000000000000000" pitchFamily="2" charset="2"/>
              </a:rPr>
              <a:t>What if people had a good experience?</a:t>
            </a:r>
          </a:p>
          <a:p>
            <a:pPr marL="0" indent="0" algn="ctr">
              <a:buNone/>
            </a:pPr>
            <a:endParaRPr lang="en-US" sz="2000" dirty="0">
              <a:cs typeface="Aharoni" panose="02010803020104030203" pitchFamily="2" charset="-79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sz="2000" dirty="0">
              <a:cs typeface="Aharoni" panose="02010803020104030203" pitchFamily="2" charset="-79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2000" dirty="0">
                <a:cs typeface="Aharoni" panose="02010803020104030203" pitchFamily="2" charset="-79"/>
                <a:sym typeface="Wingdings" panose="05000000000000000000" pitchFamily="2" charset="2"/>
              </a:rPr>
              <a:t>Would outcomes be different?</a:t>
            </a:r>
          </a:p>
          <a:p>
            <a:pPr algn="ctr"/>
            <a:endParaRPr lang="en-US" sz="2000" dirty="0">
              <a:cs typeface="Aharoni" panose="02010803020104030203" pitchFamily="2" charset="-79"/>
              <a:sym typeface="Wingdings" panose="05000000000000000000" pitchFamily="2" charset="2"/>
            </a:endParaRPr>
          </a:p>
          <a:p>
            <a:pPr algn="ctr"/>
            <a:endParaRPr lang="en-US" sz="2000" dirty="0">
              <a:cs typeface="Aharoni" panose="02010803020104030203" pitchFamily="2" charset="-79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2000" dirty="0">
                <a:cs typeface="Aharoni" panose="02010803020104030203" pitchFamily="2" charset="-79"/>
                <a:sym typeface="Wingdings" panose="05000000000000000000" pitchFamily="2" charset="2"/>
              </a:rPr>
              <a:t>What if it were YOU?</a:t>
            </a:r>
          </a:p>
          <a:p>
            <a:endParaRPr lang="en-US" sz="2000" dirty="0">
              <a:cs typeface="Aharoni" panose="02010803020104030203" pitchFamily="2" charset="-79"/>
              <a:sym typeface="Wingdings" panose="05000000000000000000" pitchFamily="2" charset="2"/>
            </a:endParaRPr>
          </a:p>
          <a:p>
            <a:endParaRPr lang="en-US" sz="2000" dirty="0">
              <a:cs typeface="Aharoni" panose="02010803020104030203" pitchFamily="2" charset="-79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000" dirty="0">
                <a:cs typeface="Aharoni" panose="02010803020104030203" pitchFamily="2" charset="-79"/>
                <a:sym typeface="Wingdings" panose="05000000000000000000" pitchFamily="2" charset="2"/>
              </a:rPr>
              <a:t>The overall impact:</a:t>
            </a:r>
          </a:p>
          <a:p>
            <a:endParaRPr lang="en-US" sz="2000" dirty="0">
              <a:cs typeface="Aharoni" panose="02010803020104030203" pitchFamily="2" charset="-79"/>
              <a:sym typeface="Wingdings" panose="05000000000000000000" pitchFamily="2" charset="2"/>
            </a:endParaRPr>
          </a:p>
          <a:p>
            <a:pPr lvl="1"/>
            <a:r>
              <a:rPr lang="en-US" b="1" dirty="0">
                <a:cs typeface="Aharoni" panose="02010803020104030203" pitchFamily="2" charset="-79"/>
                <a:sym typeface="Wingdings" panose="05000000000000000000" pitchFamily="2" charset="2"/>
              </a:rPr>
              <a:t>Happy people</a:t>
            </a:r>
          </a:p>
          <a:p>
            <a:pPr lvl="1"/>
            <a:r>
              <a:rPr lang="en-US" b="1" dirty="0">
                <a:cs typeface="Aharoni" panose="02010803020104030203" pitchFamily="2" charset="-79"/>
                <a:sym typeface="Wingdings" panose="05000000000000000000" pitchFamily="2" charset="2"/>
              </a:rPr>
              <a:t>Cost reduction</a:t>
            </a:r>
          </a:p>
          <a:p>
            <a:pPr lvl="1"/>
            <a:r>
              <a:rPr lang="en-US" b="1" dirty="0">
                <a:cs typeface="Aharoni" panose="02010803020104030203" pitchFamily="2" charset="-79"/>
                <a:sym typeface="Wingdings" panose="05000000000000000000" pitchFamily="2" charset="2"/>
              </a:rPr>
              <a:t>Back to work, back to life</a:t>
            </a:r>
          </a:p>
          <a:p>
            <a:endParaRPr lang="en-US" sz="1100" dirty="0"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8" r="-2" b="-2"/>
          <a:stretch/>
        </p:blipFill>
        <p:spPr>
          <a:xfrm>
            <a:off x="5304141" y="10"/>
            <a:ext cx="688785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0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622"/>
    </mc:Choice>
    <mc:Fallback xmlns="">
      <p:transition advTm="5622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912AE0-CAD9-4F8F-A2A2-BDF07D4ED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677194"/>
            <a:ext cx="10820400" cy="9098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700"/>
              <a:t>The world is changed by your example…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0AE57C-30AD-4D4E-9855-B5FBEAD66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60126"/>
            <a:ext cx="12192000" cy="2497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nline Media 2" descr="INCREDIBLE Dwyane Wade commercial x Budweiser #OneLastDance">
            <a:hlinkClick r:id="" action="ppaction://media"/>
            <a:extLst>
              <a:ext uri="{FF2B5EF4-FFF2-40B4-BE49-F238E27FC236}">
                <a16:creationId xmlns:a16="http://schemas.microsoft.com/office/drawing/2014/main" id="{43A5FA02-4310-4B4E-8984-94EBC93E589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817138" y="1786255"/>
            <a:ext cx="7777966" cy="439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0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637BD688-14A6-4B96-B8A2-3CD81C054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7B2544F-CA5E-40F6-9525-716A90C83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B93162-635C-46F5-97EC-E98C1659F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65922" y="987287"/>
            <a:ext cx="3548269" cy="4697896"/>
          </a:xfrm>
        </p:spPr>
        <p:txBody>
          <a:bodyPr>
            <a:normAutofit/>
          </a:bodyPr>
          <a:lstStyle/>
          <a:p>
            <a:r>
              <a:rPr lang="en-US" sz="3600" b="1" dirty="0">
                <a:cs typeface="Aharoni" panose="02010803020104030203" pitchFamily="2" charset="-79"/>
              </a:rPr>
              <a:t>Take Away…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7825" y="987287"/>
            <a:ext cx="5755949" cy="469789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1800" b="1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1800" b="1">
                <a:cs typeface="Aharoni" panose="02010803020104030203" pitchFamily="2" charset="-79"/>
              </a:rPr>
              <a:t>If you can wake up every morning</a:t>
            </a:r>
          </a:p>
          <a:p>
            <a:pPr marL="0" indent="0">
              <a:buNone/>
            </a:pPr>
            <a:r>
              <a:rPr lang="en-US" sz="1800" b="1">
                <a:cs typeface="Aharoni" panose="02010803020104030203" pitchFamily="2" charset="-79"/>
              </a:rPr>
              <a:t>loving what you do</a:t>
            </a:r>
          </a:p>
          <a:p>
            <a:pPr marL="0" indent="0">
              <a:buNone/>
            </a:pPr>
            <a:r>
              <a:rPr lang="en-US" sz="1800" b="1">
                <a:cs typeface="Aharoni" panose="02010803020104030203" pitchFamily="2" charset="-79"/>
              </a:rPr>
              <a:t>help &amp; inspire other around you</a:t>
            </a:r>
          </a:p>
          <a:p>
            <a:pPr marL="0" indent="0">
              <a:buNone/>
            </a:pPr>
            <a:r>
              <a:rPr lang="en-US" sz="1800" b="1">
                <a:cs typeface="Aharoni" panose="02010803020104030203" pitchFamily="2" charset="-79"/>
              </a:rPr>
              <a:t>to be better than they were yesterday</a:t>
            </a:r>
          </a:p>
          <a:p>
            <a:pPr marL="0" indent="0">
              <a:buNone/>
            </a:pPr>
            <a:r>
              <a:rPr lang="en-US" sz="1800" b="1">
                <a:cs typeface="Aharoni" panose="02010803020104030203" pitchFamily="2" charset="-79"/>
              </a:rPr>
              <a:t>then you know</a:t>
            </a:r>
          </a:p>
          <a:p>
            <a:pPr marL="0" indent="0">
              <a:buNone/>
            </a:pPr>
            <a:r>
              <a:rPr lang="en-US" sz="1800" b="1">
                <a:cs typeface="Aharoni" panose="02010803020104030203" pitchFamily="2" charset="-79"/>
              </a:rPr>
              <a:t>you’re doing something right</a:t>
            </a:r>
          </a:p>
          <a:p>
            <a:pPr marL="0" indent="0">
              <a:buNone/>
            </a:pPr>
            <a:r>
              <a:rPr lang="en-US" sz="1800" b="1">
                <a:cs typeface="Aharoni" panose="02010803020104030203" pitchFamily="2" charset="-79"/>
              </a:rPr>
              <a:t>in business and in life.</a:t>
            </a:r>
          </a:p>
          <a:p>
            <a:pPr marL="0" indent="0">
              <a:buNone/>
            </a:pPr>
            <a:endParaRPr lang="en-US" sz="1800" b="1"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1800" b="1">
                <a:cs typeface="Aharoni" panose="02010803020104030203" pitchFamily="2" charset="-79"/>
              </a:rPr>
              <a:t>- Ashley Bodi</a:t>
            </a: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26399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E3826-5341-2519-18F5-0384E9DAF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399" y="701749"/>
            <a:ext cx="9343065" cy="9994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Life lessons from a kindergartener…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6FCFCBC-1508-5AB0-AC26-A7019ECD947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1500" y="2372659"/>
          <a:ext cx="11049000" cy="3901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5458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29CFB1-4A36-4A05-8D7A-948E22773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65201" y="965201"/>
            <a:ext cx="5947496" cy="492344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3500" b="1" dirty="0">
                <a:cs typeface="Aharoni" panose="02010803020104030203" pitchFamily="2" charset="-79"/>
              </a:rPr>
              <a:t>Go be awesome, and make good things happen for people.</a:t>
            </a:r>
          </a:p>
          <a:p>
            <a:pPr marL="0" indent="0">
              <a:buNone/>
            </a:pPr>
            <a:endParaRPr lang="en-US" sz="2000" b="1" dirty="0"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2000" b="1" dirty="0">
                <a:cs typeface="Aharoni" panose="02010803020104030203" pitchFamily="2" charset="-79"/>
              </a:rPr>
              <a:t>After all…</a:t>
            </a:r>
          </a:p>
          <a:p>
            <a:pPr marL="0" indent="0">
              <a:buNone/>
            </a:pPr>
            <a:endParaRPr lang="en-US" sz="2000" b="1" dirty="0"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2000" b="1" dirty="0">
                <a:cs typeface="Aharoni" panose="02010803020104030203" pitchFamily="2" charset="-79"/>
              </a:rPr>
              <a:t>Business is about </a:t>
            </a:r>
            <a:r>
              <a:rPr lang="en-US" sz="3500" b="1" dirty="0">
                <a:cs typeface="Aharoni" panose="02010803020104030203" pitchFamily="2" charset="-79"/>
              </a:rPr>
              <a:t>people. </a:t>
            </a:r>
          </a:p>
          <a:p>
            <a:pPr marL="0" indent="0">
              <a:buNone/>
            </a:pPr>
            <a:endParaRPr lang="en-US" sz="2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sz="2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783419-8188-4C50-BD8F-237B464B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788" y="1"/>
            <a:ext cx="4651212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38100" dir="10800000" algn="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0D84C5-A105-4AB9-8C54-A26D13722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7521575" y="2187579"/>
            <a:ext cx="6857999" cy="248285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877898" y="1327169"/>
            <a:ext cx="3646678" cy="4199513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FFFFFF"/>
                </a:solidFill>
              </a:rPr>
              <a:t>Questions?</a:t>
            </a:r>
          </a:p>
        </p:txBody>
      </p:sp>
      <p:pic>
        <p:nvPicPr>
          <p:cNvPr id="4" name="Graphic 3" descr="Sunglasses face outline outline">
            <a:extLst>
              <a:ext uri="{FF2B5EF4-FFF2-40B4-BE49-F238E27FC236}">
                <a16:creationId xmlns:a16="http://schemas.microsoft.com/office/drawing/2014/main" id="{3A7B4DE2-7183-7E4E-B578-BC2A0AB74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76451" y="4407133"/>
            <a:ext cx="2239098" cy="223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29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cs typeface="Aharoni" panose="02010803020104030203" pitchFamily="2" charset="-79"/>
              </a:rPr>
              <a:t>What is happening in the world of insurance?</a:t>
            </a:r>
            <a:endParaRPr lang="en-US" b="1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BA63DFD-AA75-EB80-F8C5-3EE8371F98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788600"/>
              </p:ext>
            </p:extLst>
          </p:nvPr>
        </p:nvGraphicFramePr>
        <p:xfrm>
          <a:off x="677333" y="2194560"/>
          <a:ext cx="581660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Курс по география!Подготовка за кандидат-студенти и матура ...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322" y="2272748"/>
            <a:ext cx="4196556" cy="363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70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mployees' Compensation - workerscompensationlawyercalifornia"/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b="1">
                <a:cs typeface="Aharoni" panose="02010803020104030203" pitchFamily="2" charset="-79"/>
              </a:rPr>
              <a:t>What is happening in Workers’ Compensation?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9640" y="2445638"/>
            <a:ext cx="10820400" cy="4024125"/>
          </a:xfrm>
        </p:spPr>
        <p:txBody>
          <a:bodyPr>
            <a:normAutofit fontScale="85000" lnSpcReduction="20000"/>
          </a:bodyPr>
          <a:lstStyle/>
          <a:p>
            <a:endParaRPr lang="en-US" sz="1700" b="1" dirty="0">
              <a:cs typeface="Aharoni" panose="02010803020104030203" pitchFamily="2" charset="-79"/>
              <a:sym typeface="Wingdings" panose="05000000000000000000" pitchFamily="2" charset="2"/>
            </a:endParaRPr>
          </a:p>
          <a:p>
            <a:r>
              <a:rPr lang="en-US" sz="3000" b="1" dirty="0">
                <a:cs typeface="Aharoni" panose="02010803020104030203" pitchFamily="2" charset="-79"/>
                <a:sym typeface="Wingdings" panose="05000000000000000000" pitchFamily="2" charset="2"/>
              </a:rPr>
              <a:t>Insurance Carriers</a:t>
            </a:r>
          </a:p>
          <a:p>
            <a:endParaRPr lang="en-US" sz="3000" b="1" dirty="0">
              <a:cs typeface="Aharoni" panose="02010803020104030203" pitchFamily="2" charset="-79"/>
              <a:sym typeface="Wingdings" panose="05000000000000000000" pitchFamily="2" charset="2"/>
            </a:endParaRPr>
          </a:p>
          <a:p>
            <a:r>
              <a:rPr lang="en-US" sz="3000" b="1" dirty="0">
                <a:cs typeface="Aharoni" panose="02010803020104030203" pitchFamily="2" charset="-79"/>
                <a:sym typeface="Wingdings" panose="05000000000000000000" pitchFamily="2" charset="2"/>
              </a:rPr>
              <a:t>Employers</a:t>
            </a:r>
          </a:p>
          <a:p>
            <a:pPr marL="457200" lvl="1" indent="0">
              <a:buNone/>
            </a:pPr>
            <a:endParaRPr lang="en-US" sz="3000" b="1" dirty="0">
              <a:cs typeface="Aharoni" panose="02010803020104030203" pitchFamily="2" charset="-79"/>
              <a:sym typeface="Wingdings" panose="05000000000000000000" pitchFamily="2" charset="2"/>
            </a:endParaRPr>
          </a:p>
          <a:p>
            <a:r>
              <a:rPr lang="en-US" sz="3000" b="1" dirty="0">
                <a:cs typeface="Aharoni" panose="02010803020104030203" pitchFamily="2" charset="-79"/>
                <a:sym typeface="Wingdings" panose="05000000000000000000" pitchFamily="2" charset="2"/>
              </a:rPr>
              <a:t>Friends/Family</a:t>
            </a:r>
          </a:p>
          <a:p>
            <a:endParaRPr lang="en-US" sz="3000" b="1" dirty="0">
              <a:cs typeface="Aharoni" panose="02010803020104030203" pitchFamily="2" charset="-79"/>
              <a:sym typeface="Wingdings" panose="05000000000000000000" pitchFamily="2" charset="2"/>
            </a:endParaRPr>
          </a:p>
          <a:p>
            <a:r>
              <a:rPr lang="en-US" sz="3000" b="1" dirty="0">
                <a:cs typeface="Aharoni" panose="02010803020104030203" pitchFamily="2" charset="-79"/>
                <a:sym typeface="Wingdings" panose="05000000000000000000" pitchFamily="2" charset="2"/>
              </a:rPr>
              <a:t>Medical Providers</a:t>
            </a:r>
          </a:p>
          <a:p>
            <a:endParaRPr lang="en-US" sz="3000" b="1" dirty="0">
              <a:cs typeface="Aharoni" panose="02010803020104030203" pitchFamily="2" charset="-79"/>
              <a:sym typeface="Wingdings" panose="05000000000000000000" pitchFamily="2" charset="2"/>
            </a:endParaRPr>
          </a:p>
          <a:p>
            <a:r>
              <a:rPr lang="en-US" sz="3000" b="1" dirty="0">
                <a:cs typeface="Aharoni" panose="02010803020104030203" pitchFamily="2" charset="-79"/>
                <a:sym typeface="Wingdings" panose="05000000000000000000" pitchFamily="2" charset="2"/>
              </a:rPr>
              <a:t>Attorneys</a:t>
            </a:r>
            <a:endParaRPr lang="en-US" sz="3000" b="1" dirty="0">
              <a:cs typeface="Aharoni" panose="02010803020104030203" pitchFamily="2" charset="-79"/>
            </a:endParaRP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032392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B912AE0-CAD9-4F8F-A2A2-BDF07D4ED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74220BB-5395-4F54-8045-343633A1B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66820" y="673240"/>
            <a:ext cx="3300981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100" b="1">
                <a:solidFill>
                  <a:schemeClr val="bg1"/>
                </a:solidFill>
              </a:rPr>
              <a:t>Messaging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D892AF3-0287-4CB0-AD2F-775B64C6F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477AA7E-6F59-438B-AE81-F002D6258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94678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Rounded Rectangle 11">
            <a:extLst>
              <a:ext uri="{FF2B5EF4-FFF2-40B4-BE49-F238E27FC236}">
                <a16:creationId xmlns:a16="http://schemas.microsoft.com/office/drawing/2014/main" id="{C84439A1-773C-4E21-A179-0417A186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8" y="643464"/>
            <a:ext cx="6638814" cy="5571072"/>
          </a:xfrm>
          <a:prstGeom prst="roundRect">
            <a:avLst>
              <a:gd name="adj" fmla="val 2403"/>
            </a:avLst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4YfEVAhM-vA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93000" y="1426692"/>
            <a:ext cx="5339490" cy="400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57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2345" y="1862115"/>
            <a:ext cx="3761964" cy="3273061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dirty="0"/>
              <a:t>And </a:t>
            </a:r>
            <a:br>
              <a:rPr lang="en-US" sz="4800" b="1" dirty="0"/>
            </a:br>
            <a:r>
              <a:rPr lang="en-US" sz="4800" b="1" dirty="0"/>
              <a:t>the favorite… </a:t>
            </a:r>
          </a:p>
        </p:txBody>
      </p:sp>
      <p:pic>
        <p:nvPicPr>
          <p:cNvPr id="2" name="WtHzbANlUs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46653" y="1181920"/>
            <a:ext cx="6177937" cy="463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14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B912AE0-CAD9-4F8F-A2A2-BDF07D4ED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74220BB-5395-4F54-8045-343633A1B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66820" y="673240"/>
            <a:ext cx="3300981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100">
                <a:solidFill>
                  <a:schemeClr val="bg1"/>
                </a:solidFill>
              </a:rPr>
              <a:t>Messaging – Insurance Carriers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D892AF3-0287-4CB0-AD2F-775B64C6F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477AA7E-6F59-438B-AE81-F002D6258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94678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ounded Rectangle 11">
            <a:extLst>
              <a:ext uri="{FF2B5EF4-FFF2-40B4-BE49-F238E27FC236}">
                <a16:creationId xmlns:a16="http://schemas.microsoft.com/office/drawing/2014/main" id="{C84439A1-773C-4E21-A179-0417A186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8" y="643464"/>
            <a:ext cx="6638814" cy="5571072"/>
          </a:xfrm>
          <a:prstGeom prst="roundRect">
            <a:avLst>
              <a:gd name="adj" fmla="val 2403"/>
            </a:avLst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4" descr="Marrying A Divorcee Is A Reality Of The 21st Century ...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8" r="2" b="6646"/>
          <a:stretch/>
        </p:blipFill>
        <p:spPr>
          <a:xfrm>
            <a:off x="1528233" y="1286928"/>
            <a:ext cx="4869023" cy="428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87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{C1399DAA-1FFF-7946-B722-EAF7E86BC24C}tf10001079</Template>
  <TotalTime>1306</TotalTime>
  <Words>930</Words>
  <Application>Microsoft Macintosh PowerPoint</Application>
  <PresentationFormat>Widescreen</PresentationFormat>
  <Paragraphs>206</Paragraphs>
  <Slides>40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Aharoni</vt:lpstr>
      <vt:lpstr>Arial</vt:lpstr>
      <vt:lpstr>Calibri</vt:lpstr>
      <vt:lpstr>Century Gothic</vt:lpstr>
      <vt:lpstr>Liberation Sans</vt:lpstr>
      <vt:lpstr>Vapor Trail</vt:lpstr>
      <vt:lpstr>Claims Advocacy</vt:lpstr>
      <vt:lpstr>Dr. Claire Muselman</vt:lpstr>
      <vt:lpstr>To Set The Tone…</vt:lpstr>
      <vt:lpstr>Life lessons from a kindergartener…</vt:lpstr>
      <vt:lpstr>What is happening in the world of insurance?</vt:lpstr>
      <vt:lpstr>What is happening in Workers’ Compensation?</vt:lpstr>
      <vt:lpstr>Messaging</vt:lpstr>
      <vt:lpstr>And  the favorite… </vt:lpstr>
      <vt:lpstr>Messaging – Insurance Carriers</vt:lpstr>
      <vt:lpstr>Messaging –  Employers</vt:lpstr>
      <vt:lpstr>Messaging  –  Friends &amp; Family</vt:lpstr>
      <vt:lpstr>Messaging –  Medical Providers</vt:lpstr>
      <vt:lpstr>Messaging  –  Attorneys</vt:lpstr>
      <vt:lpstr>Why does it matter?</vt:lpstr>
      <vt:lpstr>Humans are complicated!</vt:lpstr>
      <vt:lpstr>PowerPoint Presentation</vt:lpstr>
      <vt:lpstr>How does one bring upon change?</vt:lpstr>
      <vt:lpstr>Do What you say you will do</vt:lpstr>
      <vt:lpstr>Insurance Carriers  &amp; TPAs</vt:lpstr>
      <vt:lpstr>Employers</vt:lpstr>
      <vt:lpstr>The Gap</vt:lpstr>
      <vt:lpstr>Friends &amp; Family</vt:lpstr>
      <vt:lpstr>Medical Providers</vt:lpstr>
      <vt:lpstr>Adjusters</vt:lpstr>
      <vt:lpstr>What do you do about it?</vt:lpstr>
      <vt:lpstr>Remember</vt:lpstr>
      <vt:lpstr>Fraud </vt:lpstr>
      <vt:lpstr>Emotional Hijacking</vt:lpstr>
      <vt:lpstr>Stress:   A neurological &amp; physiological response triggered by a perceived threat.</vt:lpstr>
      <vt:lpstr>Stress:   causes us to run – neurological &amp; hormonal responses</vt:lpstr>
      <vt:lpstr>The stress cycle</vt:lpstr>
      <vt:lpstr>The stress cycle</vt:lpstr>
      <vt:lpstr>Change the way you look at things… And the things you look at will change!</vt:lpstr>
      <vt:lpstr>What if…</vt:lpstr>
      <vt:lpstr>The Power of Influence</vt:lpstr>
      <vt:lpstr>But Claire…Where do i start?</vt:lpstr>
      <vt:lpstr>PowerPoint Presentation</vt:lpstr>
      <vt:lpstr>The world is changed by your example…</vt:lpstr>
      <vt:lpstr>Take Away…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 in Workers’ Compensation</dc:title>
  <dc:creator>Nancy Hamlet</dc:creator>
  <cp:lastModifiedBy>Claire Muselman</cp:lastModifiedBy>
  <cp:revision>43</cp:revision>
  <dcterms:created xsi:type="dcterms:W3CDTF">2016-05-23T00:16:25Z</dcterms:created>
  <dcterms:modified xsi:type="dcterms:W3CDTF">2023-05-17T17:18:21Z</dcterms:modified>
</cp:coreProperties>
</file>